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05" r:id="rId5"/>
    <p:sldId id="308" r:id="rId6"/>
    <p:sldId id="310" r:id="rId7"/>
    <p:sldId id="311" r:id="rId8"/>
    <p:sldId id="309" r:id="rId9"/>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022"/>
    <a:srgbClr val="F2F2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7B3BFC-5287-3C86-F452-E0B490257CA5}" v="49" dt="2025-10-02T17:05:18.2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0" d="100"/>
          <a:sy n="80" d="100"/>
        </p:scale>
        <p:origin x="28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aver, Adelyn" userId="S::awtw3@umsystem.edu::de4deace-e7eb-4662-9c1a-11696a47ec21" providerId="AD" clId="Web-{307B3BFC-5287-3C86-F452-E0B490257CA5}"/>
    <pc:docChg chg="delSld">
      <pc:chgData name="Weaver, Adelyn" userId="S::awtw3@umsystem.edu::de4deace-e7eb-4662-9c1a-11696a47ec21" providerId="AD" clId="Web-{307B3BFC-5287-3C86-F452-E0B490257CA5}" dt="2025-10-02T17:05:18.233" v="48"/>
      <pc:docMkLst>
        <pc:docMk/>
      </pc:docMkLst>
      <pc:sldChg chg="del">
        <pc:chgData name="Weaver, Adelyn" userId="S::awtw3@umsystem.edu::de4deace-e7eb-4662-9c1a-11696a47ec21" providerId="AD" clId="Web-{307B3BFC-5287-3C86-F452-E0B490257CA5}" dt="2025-10-02T17:04:09.806" v="0"/>
        <pc:sldMkLst>
          <pc:docMk/>
          <pc:sldMk cId="539151421" sldId="256"/>
        </pc:sldMkLst>
      </pc:sldChg>
      <pc:sldChg chg="del">
        <pc:chgData name="Weaver, Adelyn" userId="S::awtw3@umsystem.edu::de4deace-e7eb-4662-9c1a-11696a47ec21" providerId="AD" clId="Web-{307B3BFC-5287-3C86-F452-E0B490257CA5}" dt="2025-10-02T17:04:11.072" v="2"/>
        <pc:sldMkLst>
          <pc:docMk/>
          <pc:sldMk cId="1159052333" sldId="257"/>
        </pc:sldMkLst>
      </pc:sldChg>
      <pc:sldChg chg="del">
        <pc:chgData name="Weaver, Adelyn" userId="S::awtw3@umsystem.edu::de4deace-e7eb-4662-9c1a-11696a47ec21" providerId="AD" clId="Web-{307B3BFC-5287-3C86-F452-E0B490257CA5}" dt="2025-10-02T17:04:10.056" v="1"/>
        <pc:sldMkLst>
          <pc:docMk/>
          <pc:sldMk cId="2867758406" sldId="258"/>
        </pc:sldMkLst>
      </pc:sldChg>
      <pc:sldChg chg="del">
        <pc:chgData name="Weaver, Adelyn" userId="S::awtw3@umsystem.edu::de4deace-e7eb-4662-9c1a-11696a47ec21" providerId="AD" clId="Web-{307B3BFC-5287-3C86-F452-E0B490257CA5}" dt="2025-10-02T17:04:12.166" v="3"/>
        <pc:sldMkLst>
          <pc:docMk/>
          <pc:sldMk cId="3635743734" sldId="259"/>
        </pc:sldMkLst>
      </pc:sldChg>
      <pc:sldChg chg="del">
        <pc:chgData name="Weaver, Adelyn" userId="S::awtw3@umsystem.edu::de4deace-e7eb-4662-9c1a-11696a47ec21" providerId="AD" clId="Web-{307B3BFC-5287-3C86-F452-E0B490257CA5}" dt="2025-10-02T17:04:12.697" v="4"/>
        <pc:sldMkLst>
          <pc:docMk/>
          <pc:sldMk cId="4056077763" sldId="261"/>
        </pc:sldMkLst>
      </pc:sldChg>
      <pc:sldChg chg="del">
        <pc:chgData name="Weaver, Adelyn" userId="S::awtw3@umsystem.edu::de4deace-e7eb-4662-9c1a-11696a47ec21" providerId="AD" clId="Web-{307B3BFC-5287-3C86-F452-E0B490257CA5}" dt="2025-10-02T17:04:14.963" v="5"/>
        <pc:sldMkLst>
          <pc:docMk/>
          <pc:sldMk cId="1060625601" sldId="262"/>
        </pc:sldMkLst>
      </pc:sldChg>
      <pc:sldChg chg="del">
        <pc:chgData name="Weaver, Adelyn" userId="S::awtw3@umsystem.edu::de4deace-e7eb-4662-9c1a-11696a47ec21" providerId="AD" clId="Web-{307B3BFC-5287-3C86-F452-E0B490257CA5}" dt="2025-10-02T17:04:15.510" v="6"/>
        <pc:sldMkLst>
          <pc:docMk/>
          <pc:sldMk cId="3430826893" sldId="263"/>
        </pc:sldMkLst>
      </pc:sldChg>
      <pc:sldChg chg="del">
        <pc:chgData name="Weaver, Adelyn" userId="S::awtw3@umsystem.edu::de4deace-e7eb-4662-9c1a-11696a47ec21" providerId="AD" clId="Web-{307B3BFC-5287-3C86-F452-E0B490257CA5}" dt="2025-10-02T17:04:16.166" v="7"/>
        <pc:sldMkLst>
          <pc:docMk/>
          <pc:sldMk cId="828006825" sldId="264"/>
        </pc:sldMkLst>
      </pc:sldChg>
      <pc:sldChg chg="del">
        <pc:chgData name="Weaver, Adelyn" userId="S::awtw3@umsystem.edu::de4deace-e7eb-4662-9c1a-11696a47ec21" providerId="AD" clId="Web-{307B3BFC-5287-3C86-F452-E0B490257CA5}" dt="2025-10-02T17:04:16.838" v="8"/>
        <pc:sldMkLst>
          <pc:docMk/>
          <pc:sldMk cId="2857192928" sldId="265"/>
        </pc:sldMkLst>
      </pc:sldChg>
      <pc:sldChg chg="del">
        <pc:chgData name="Weaver, Adelyn" userId="S::awtw3@umsystem.edu::de4deace-e7eb-4662-9c1a-11696a47ec21" providerId="AD" clId="Web-{307B3BFC-5287-3C86-F452-E0B490257CA5}" dt="2025-10-02T17:04:19.104" v="9"/>
        <pc:sldMkLst>
          <pc:docMk/>
          <pc:sldMk cId="1173664766" sldId="266"/>
        </pc:sldMkLst>
      </pc:sldChg>
      <pc:sldChg chg="del">
        <pc:chgData name="Weaver, Adelyn" userId="S::awtw3@umsystem.edu::de4deace-e7eb-4662-9c1a-11696a47ec21" providerId="AD" clId="Web-{307B3BFC-5287-3C86-F452-E0B490257CA5}" dt="2025-10-02T17:04:20.948" v="10"/>
        <pc:sldMkLst>
          <pc:docMk/>
          <pc:sldMk cId="2748220057" sldId="267"/>
        </pc:sldMkLst>
      </pc:sldChg>
      <pc:sldChg chg="del">
        <pc:chgData name="Weaver, Adelyn" userId="S::awtw3@umsystem.edu::de4deace-e7eb-4662-9c1a-11696a47ec21" providerId="AD" clId="Web-{307B3BFC-5287-3C86-F452-E0B490257CA5}" dt="2025-10-02T17:04:22.510" v="11"/>
        <pc:sldMkLst>
          <pc:docMk/>
          <pc:sldMk cId="935318227" sldId="268"/>
        </pc:sldMkLst>
      </pc:sldChg>
      <pc:sldChg chg="del">
        <pc:chgData name="Weaver, Adelyn" userId="S::awtw3@umsystem.edu::de4deace-e7eb-4662-9c1a-11696a47ec21" providerId="AD" clId="Web-{307B3BFC-5287-3C86-F452-E0B490257CA5}" dt="2025-10-02T17:04:24.588" v="12"/>
        <pc:sldMkLst>
          <pc:docMk/>
          <pc:sldMk cId="2217553605" sldId="269"/>
        </pc:sldMkLst>
      </pc:sldChg>
      <pc:sldChg chg="del">
        <pc:chgData name="Weaver, Adelyn" userId="S::awtw3@umsystem.edu::de4deace-e7eb-4662-9c1a-11696a47ec21" providerId="AD" clId="Web-{307B3BFC-5287-3C86-F452-E0B490257CA5}" dt="2025-10-02T17:04:26.636" v="13"/>
        <pc:sldMkLst>
          <pc:docMk/>
          <pc:sldMk cId="1753939608" sldId="270"/>
        </pc:sldMkLst>
      </pc:sldChg>
      <pc:sldChg chg="del">
        <pc:chgData name="Weaver, Adelyn" userId="S::awtw3@umsystem.edu::de4deace-e7eb-4662-9c1a-11696a47ec21" providerId="AD" clId="Web-{307B3BFC-5287-3C86-F452-E0B490257CA5}" dt="2025-10-02T17:04:28.667" v="15"/>
        <pc:sldMkLst>
          <pc:docMk/>
          <pc:sldMk cId="1178034096" sldId="271"/>
        </pc:sldMkLst>
      </pc:sldChg>
      <pc:sldChg chg="del">
        <pc:chgData name="Weaver, Adelyn" userId="S::awtw3@umsystem.edu::de4deace-e7eb-4662-9c1a-11696a47ec21" providerId="AD" clId="Web-{307B3BFC-5287-3C86-F452-E0B490257CA5}" dt="2025-10-02T17:04:29.636" v="16"/>
        <pc:sldMkLst>
          <pc:docMk/>
          <pc:sldMk cId="3046401752" sldId="272"/>
        </pc:sldMkLst>
      </pc:sldChg>
      <pc:sldChg chg="del">
        <pc:chgData name="Weaver, Adelyn" userId="S::awtw3@umsystem.edu::de4deace-e7eb-4662-9c1a-11696a47ec21" providerId="AD" clId="Web-{307B3BFC-5287-3C86-F452-E0B490257CA5}" dt="2025-10-02T17:04:30.526" v="17"/>
        <pc:sldMkLst>
          <pc:docMk/>
          <pc:sldMk cId="3594200025" sldId="273"/>
        </pc:sldMkLst>
      </pc:sldChg>
      <pc:sldChg chg="del">
        <pc:chgData name="Weaver, Adelyn" userId="S::awtw3@umsystem.edu::de4deace-e7eb-4662-9c1a-11696a47ec21" providerId="AD" clId="Web-{307B3BFC-5287-3C86-F452-E0B490257CA5}" dt="2025-10-02T17:04:32.027" v="18"/>
        <pc:sldMkLst>
          <pc:docMk/>
          <pc:sldMk cId="1971659533" sldId="274"/>
        </pc:sldMkLst>
      </pc:sldChg>
      <pc:sldChg chg="del">
        <pc:chgData name="Weaver, Adelyn" userId="S::awtw3@umsystem.edu::de4deace-e7eb-4662-9c1a-11696a47ec21" providerId="AD" clId="Web-{307B3BFC-5287-3C86-F452-E0B490257CA5}" dt="2025-10-02T17:04:33.527" v="19"/>
        <pc:sldMkLst>
          <pc:docMk/>
          <pc:sldMk cId="3450585839" sldId="275"/>
        </pc:sldMkLst>
      </pc:sldChg>
      <pc:sldChg chg="del">
        <pc:chgData name="Weaver, Adelyn" userId="S::awtw3@umsystem.edu::de4deace-e7eb-4662-9c1a-11696a47ec21" providerId="AD" clId="Web-{307B3BFC-5287-3C86-F452-E0B490257CA5}" dt="2025-10-02T17:04:34.902" v="20"/>
        <pc:sldMkLst>
          <pc:docMk/>
          <pc:sldMk cId="4184306266" sldId="276"/>
        </pc:sldMkLst>
      </pc:sldChg>
      <pc:sldChg chg="del">
        <pc:chgData name="Weaver, Adelyn" userId="S::awtw3@umsystem.edu::de4deace-e7eb-4662-9c1a-11696a47ec21" providerId="AD" clId="Web-{307B3BFC-5287-3C86-F452-E0B490257CA5}" dt="2025-10-02T17:04:36.839" v="21"/>
        <pc:sldMkLst>
          <pc:docMk/>
          <pc:sldMk cId="3172570789" sldId="277"/>
        </pc:sldMkLst>
      </pc:sldChg>
      <pc:sldChg chg="del">
        <pc:chgData name="Weaver, Adelyn" userId="S::awtw3@umsystem.edu::de4deace-e7eb-4662-9c1a-11696a47ec21" providerId="AD" clId="Web-{307B3BFC-5287-3C86-F452-E0B490257CA5}" dt="2025-10-02T17:04:45.168" v="23"/>
        <pc:sldMkLst>
          <pc:docMk/>
          <pc:sldMk cId="1218146890" sldId="278"/>
        </pc:sldMkLst>
      </pc:sldChg>
      <pc:sldChg chg="del">
        <pc:chgData name="Weaver, Adelyn" userId="S::awtw3@umsystem.edu::de4deace-e7eb-4662-9c1a-11696a47ec21" providerId="AD" clId="Web-{307B3BFC-5287-3C86-F452-E0B490257CA5}" dt="2025-10-02T17:04:53.653" v="27"/>
        <pc:sldMkLst>
          <pc:docMk/>
          <pc:sldMk cId="2786826031" sldId="279"/>
        </pc:sldMkLst>
      </pc:sldChg>
      <pc:sldChg chg="del">
        <pc:chgData name="Weaver, Adelyn" userId="S::awtw3@umsystem.edu::de4deace-e7eb-4662-9c1a-11696a47ec21" providerId="AD" clId="Web-{307B3BFC-5287-3C86-F452-E0B490257CA5}" dt="2025-10-02T17:04:50.450" v="26"/>
        <pc:sldMkLst>
          <pc:docMk/>
          <pc:sldMk cId="722089693" sldId="280"/>
        </pc:sldMkLst>
      </pc:sldChg>
      <pc:sldChg chg="del">
        <pc:chgData name="Weaver, Adelyn" userId="S::awtw3@umsystem.edu::de4deace-e7eb-4662-9c1a-11696a47ec21" providerId="AD" clId="Web-{307B3BFC-5287-3C86-F452-E0B490257CA5}" dt="2025-10-02T17:04:54.966" v="28"/>
        <pc:sldMkLst>
          <pc:docMk/>
          <pc:sldMk cId="2916589839" sldId="281"/>
        </pc:sldMkLst>
      </pc:sldChg>
      <pc:sldChg chg="del">
        <pc:chgData name="Weaver, Adelyn" userId="S::awtw3@umsystem.edu::de4deace-e7eb-4662-9c1a-11696a47ec21" providerId="AD" clId="Web-{307B3BFC-5287-3C86-F452-E0B490257CA5}" dt="2025-10-02T17:04:27.417" v="14"/>
        <pc:sldMkLst>
          <pc:docMk/>
          <pc:sldMk cId="2145405844" sldId="282"/>
        </pc:sldMkLst>
      </pc:sldChg>
      <pc:sldChg chg="del">
        <pc:chgData name="Weaver, Adelyn" userId="S::awtw3@umsystem.edu::de4deace-e7eb-4662-9c1a-11696a47ec21" providerId="AD" clId="Web-{307B3BFC-5287-3C86-F452-E0B490257CA5}" dt="2025-10-02T17:04:56.325" v="29"/>
        <pc:sldMkLst>
          <pc:docMk/>
          <pc:sldMk cId="655475748" sldId="283"/>
        </pc:sldMkLst>
      </pc:sldChg>
      <pc:sldChg chg="del">
        <pc:chgData name="Weaver, Adelyn" userId="S::awtw3@umsystem.edu::de4deace-e7eb-4662-9c1a-11696a47ec21" providerId="AD" clId="Web-{307B3BFC-5287-3C86-F452-E0B490257CA5}" dt="2025-10-02T17:04:57.731" v="30"/>
        <pc:sldMkLst>
          <pc:docMk/>
          <pc:sldMk cId="1572686250" sldId="284"/>
        </pc:sldMkLst>
      </pc:sldChg>
      <pc:sldChg chg="del">
        <pc:chgData name="Weaver, Adelyn" userId="S::awtw3@umsystem.edu::de4deace-e7eb-4662-9c1a-11696a47ec21" providerId="AD" clId="Web-{307B3BFC-5287-3C86-F452-E0B490257CA5}" dt="2025-10-02T17:04:59.232" v="31"/>
        <pc:sldMkLst>
          <pc:docMk/>
          <pc:sldMk cId="1256635646" sldId="285"/>
        </pc:sldMkLst>
      </pc:sldChg>
      <pc:sldChg chg="del">
        <pc:chgData name="Weaver, Adelyn" userId="S::awtw3@umsystem.edu::de4deace-e7eb-4662-9c1a-11696a47ec21" providerId="AD" clId="Web-{307B3BFC-5287-3C86-F452-E0B490257CA5}" dt="2025-10-02T17:05:00.466" v="32"/>
        <pc:sldMkLst>
          <pc:docMk/>
          <pc:sldMk cId="4209312788" sldId="286"/>
        </pc:sldMkLst>
      </pc:sldChg>
      <pc:sldChg chg="del">
        <pc:chgData name="Weaver, Adelyn" userId="S::awtw3@umsystem.edu::de4deace-e7eb-4662-9c1a-11696a47ec21" providerId="AD" clId="Web-{307B3BFC-5287-3C86-F452-E0B490257CA5}" dt="2025-10-02T17:05:00.810" v="33"/>
        <pc:sldMkLst>
          <pc:docMk/>
          <pc:sldMk cId="3771602458" sldId="287"/>
        </pc:sldMkLst>
      </pc:sldChg>
      <pc:sldChg chg="del">
        <pc:chgData name="Weaver, Adelyn" userId="S::awtw3@umsystem.edu::de4deace-e7eb-4662-9c1a-11696a47ec21" providerId="AD" clId="Web-{307B3BFC-5287-3C86-F452-E0B490257CA5}" dt="2025-10-02T17:05:07.404" v="36"/>
        <pc:sldMkLst>
          <pc:docMk/>
          <pc:sldMk cId="3385905745" sldId="288"/>
        </pc:sldMkLst>
      </pc:sldChg>
      <pc:sldChg chg="del">
        <pc:chgData name="Weaver, Adelyn" userId="S::awtw3@umsystem.edu::de4deace-e7eb-4662-9c1a-11696a47ec21" providerId="AD" clId="Web-{307B3BFC-5287-3C86-F452-E0B490257CA5}" dt="2025-10-02T17:05:07.467" v="37"/>
        <pc:sldMkLst>
          <pc:docMk/>
          <pc:sldMk cId="4284986582" sldId="289"/>
        </pc:sldMkLst>
      </pc:sldChg>
      <pc:sldChg chg="del">
        <pc:chgData name="Weaver, Adelyn" userId="S::awtw3@umsystem.edu::de4deace-e7eb-4662-9c1a-11696a47ec21" providerId="AD" clId="Web-{307B3BFC-5287-3C86-F452-E0B490257CA5}" dt="2025-10-02T17:05:07.498" v="38"/>
        <pc:sldMkLst>
          <pc:docMk/>
          <pc:sldMk cId="3255940368" sldId="290"/>
        </pc:sldMkLst>
      </pc:sldChg>
      <pc:sldChg chg="del">
        <pc:chgData name="Weaver, Adelyn" userId="S::awtw3@umsystem.edu::de4deace-e7eb-4662-9c1a-11696a47ec21" providerId="AD" clId="Web-{307B3BFC-5287-3C86-F452-E0B490257CA5}" dt="2025-10-02T17:05:07.623" v="39"/>
        <pc:sldMkLst>
          <pc:docMk/>
          <pc:sldMk cId="1121102382" sldId="291"/>
        </pc:sldMkLst>
      </pc:sldChg>
      <pc:sldChg chg="del">
        <pc:chgData name="Weaver, Adelyn" userId="S::awtw3@umsystem.edu::de4deace-e7eb-4662-9c1a-11696a47ec21" providerId="AD" clId="Web-{307B3BFC-5287-3C86-F452-E0B490257CA5}" dt="2025-10-02T17:05:08.545" v="40"/>
        <pc:sldMkLst>
          <pc:docMk/>
          <pc:sldMk cId="3846136102" sldId="292"/>
        </pc:sldMkLst>
      </pc:sldChg>
      <pc:sldChg chg="del">
        <pc:chgData name="Weaver, Adelyn" userId="S::awtw3@umsystem.edu::de4deace-e7eb-4662-9c1a-11696a47ec21" providerId="AD" clId="Web-{307B3BFC-5287-3C86-F452-E0B490257CA5}" dt="2025-10-02T17:05:09.420" v="41"/>
        <pc:sldMkLst>
          <pc:docMk/>
          <pc:sldMk cId="1609987653" sldId="293"/>
        </pc:sldMkLst>
      </pc:sldChg>
      <pc:sldChg chg="del">
        <pc:chgData name="Weaver, Adelyn" userId="S::awtw3@umsystem.edu::de4deace-e7eb-4662-9c1a-11696a47ec21" providerId="AD" clId="Web-{307B3BFC-5287-3C86-F452-E0B490257CA5}" dt="2025-10-02T17:05:11.217" v="42"/>
        <pc:sldMkLst>
          <pc:docMk/>
          <pc:sldMk cId="3094785946" sldId="294"/>
        </pc:sldMkLst>
      </pc:sldChg>
      <pc:sldChg chg="del">
        <pc:chgData name="Weaver, Adelyn" userId="S::awtw3@umsystem.edu::de4deace-e7eb-4662-9c1a-11696a47ec21" providerId="AD" clId="Web-{307B3BFC-5287-3C86-F452-E0B490257CA5}" dt="2025-10-02T17:05:11.217" v="43"/>
        <pc:sldMkLst>
          <pc:docMk/>
          <pc:sldMk cId="3187237416" sldId="295"/>
        </pc:sldMkLst>
      </pc:sldChg>
      <pc:sldChg chg="del">
        <pc:chgData name="Weaver, Adelyn" userId="S::awtw3@umsystem.edu::de4deace-e7eb-4662-9c1a-11696a47ec21" providerId="AD" clId="Web-{307B3BFC-5287-3C86-F452-E0B490257CA5}" dt="2025-10-02T17:05:11.389" v="44"/>
        <pc:sldMkLst>
          <pc:docMk/>
          <pc:sldMk cId="768763366" sldId="296"/>
        </pc:sldMkLst>
      </pc:sldChg>
      <pc:sldChg chg="del">
        <pc:chgData name="Weaver, Adelyn" userId="S::awtw3@umsystem.edu::de4deace-e7eb-4662-9c1a-11696a47ec21" providerId="AD" clId="Web-{307B3BFC-5287-3C86-F452-E0B490257CA5}" dt="2025-10-02T17:04:47.575" v="25"/>
        <pc:sldMkLst>
          <pc:docMk/>
          <pc:sldMk cId="1051862882" sldId="297"/>
        </pc:sldMkLst>
      </pc:sldChg>
      <pc:sldChg chg="del">
        <pc:chgData name="Weaver, Adelyn" userId="S::awtw3@umsystem.edu::de4deace-e7eb-4662-9c1a-11696a47ec21" providerId="AD" clId="Web-{307B3BFC-5287-3C86-F452-E0B490257CA5}" dt="2025-10-02T17:04:46.231" v="24"/>
        <pc:sldMkLst>
          <pc:docMk/>
          <pc:sldMk cId="3267095568" sldId="298"/>
        </pc:sldMkLst>
      </pc:sldChg>
      <pc:sldChg chg="del">
        <pc:chgData name="Weaver, Adelyn" userId="S::awtw3@umsystem.edu::de4deace-e7eb-4662-9c1a-11696a47ec21" providerId="AD" clId="Web-{307B3BFC-5287-3C86-F452-E0B490257CA5}" dt="2025-10-02T17:04:43.184" v="22"/>
        <pc:sldMkLst>
          <pc:docMk/>
          <pc:sldMk cId="3801080735" sldId="299"/>
        </pc:sldMkLst>
      </pc:sldChg>
      <pc:sldChg chg="del">
        <pc:chgData name="Weaver, Adelyn" userId="S::awtw3@umsystem.edu::de4deace-e7eb-4662-9c1a-11696a47ec21" providerId="AD" clId="Web-{307B3BFC-5287-3C86-F452-E0B490257CA5}" dt="2025-10-02T17:05:03.279" v="35"/>
        <pc:sldMkLst>
          <pc:docMk/>
          <pc:sldMk cId="2096317341" sldId="300"/>
        </pc:sldMkLst>
      </pc:sldChg>
      <pc:sldChg chg="del">
        <pc:chgData name="Weaver, Adelyn" userId="S::awtw3@umsystem.edu::de4deace-e7eb-4662-9c1a-11696a47ec21" providerId="AD" clId="Web-{307B3BFC-5287-3C86-F452-E0B490257CA5}" dt="2025-10-02T17:05:01.951" v="34"/>
        <pc:sldMkLst>
          <pc:docMk/>
          <pc:sldMk cId="523044257" sldId="301"/>
        </pc:sldMkLst>
      </pc:sldChg>
      <pc:sldChg chg="del">
        <pc:chgData name="Weaver, Adelyn" userId="S::awtw3@umsystem.edu::de4deace-e7eb-4662-9c1a-11696a47ec21" providerId="AD" clId="Web-{307B3BFC-5287-3C86-F452-E0B490257CA5}" dt="2025-10-02T17:05:12.123" v="45"/>
        <pc:sldMkLst>
          <pc:docMk/>
          <pc:sldMk cId="1647992109" sldId="302"/>
        </pc:sldMkLst>
      </pc:sldChg>
      <pc:sldChg chg="del">
        <pc:chgData name="Weaver, Adelyn" userId="S::awtw3@umsystem.edu::de4deace-e7eb-4662-9c1a-11696a47ec21" providerId="AD" clId="Web-{307B3BFC-5287-3C86-F452-E0B490257CA5}" dt="2025-10-02T17:05:12.889" v="46"/>
        <pc:sldMkLst>
          <pc:docMk/>
          <pc:sldMk cId="21055891" sldId="303"/>
        </pc:sldMkLst>
      </pc:sldChg>
      <pc:sldChg chg="del">
        <pc:chgData name="Weaver, Adelyn" userId="S::awtw3@umsystem.edu::de4deace-e7eb-4662-9c1a-11696a47ec21" providerId="AD" clId="Web-{307B3BFC-5287-3C86-F452-E0B490257CA5}" dt="2025-10-02T17:05:15.889" v="47"/>
        <pc:sldMkLst>
          <pc:docMk/>
          <pc:sldMk cId="986552408" sldId="304"/>
        </pc:sldMkLst>
      </pc:sldChg>
      <pc:sldChg chg="del">
        <pc:chgData name="Weaver, Adelyn" userId="S::awtw3@umsystem.edu::de4deace-e7eb-4662-9c1a-11696a47ec21" providerId="AD" clId="Web-{307B3BFC-5287-3C86-F452-E0B490257CA5}" dt="2025-10-02T17:05:18.233" v="48"/>
        <pc:sldMkLst>
          <pc:docMk/>
          <pc:sldMk cId="523677691" sldId="31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ABD742-17DC-4DB1-B965-89520C7F5D2B}"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3843839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ABD742-17DC-4DB1-B965-89520C7F5D2B}"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2887241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ABD742-17DC-4DB1-B965-89520C7F5D2B}"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497514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ABD742-17DC-4DB1-B965-89520C7F5D2B}"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2510490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tint val="82000"/>
                  </a:schemeClr>
                </a:solidFill>
              </a:defRPr>
            </a:lvl1pPr>
            <a:lvl2pPr marL="388620" indent="0">
              <a:buNone/>
              <a:defRPr sz="1700">
                <a:solidFill>
                  <a:schemeClr val="tx1">
                    <a:tint val="82000"/>
                  </a:schemeClr>
                </a:solidFill>
              </a:defRPr>
            </a:lvl2pPr>
            <a:lvl3pPr marL="777240" indent="0">
              <a:buNone/>
              <a:defRPr sz="1530">
                <a:solidFill>
                  <a:schemeClr val="tx1">
                    <a:tint val="82000"/>
                  </a:schemeClr>
                </a:solidFill>
              </a:defRPr>
            </a:lvl3pPr>
            <a:lvl4pPr marL="1165860" indent="0">
              <a:buNone/>
              <a:defRPr sz="1360">
                <a:solidFill>
                  <a:schemeClr val="tx1">
                    <a:tint val="82000"/>
                  </a:schemeClr>
                </a:solidFill>
              </a:defRPr>
            </a:lvl4pPr>
            <a:lvl5pPr marL="1554480" indent="0">
              <a:buNone/>
              <a:defRPr sz="1360">
                <a:solidFill>
                  <a:schemeClr val="tx1">
                    <a:tint val="82000"/>
                  </a:schemeClr>
                </a:solidFill>
              </a:defRPr>
            </a:lvl5pPr>
            <a:lvl6pPr marL="1943100" indent="0">
              <a:buNone/>
              <a:defRPr sz="1360">
                <a:solidFill>
                  <a:schemeClr val="tx1">
                    <a:tint val="82000"/>
                  </a:schemeClr>
                </a:solidFill>
              </a:defRPr>
            </a:lvl6pPr>
            <a:lvl7pPr marL="2331720" indent="0">
              <a:buNone/>
              <a:defRPr sz="1360">
                <a:solidFill>
                  <a:schemeClr val="tx1">
                    <a:tint val="82000"/>
                  </a:schemeClr>
                </a:solidFill>
              </a:defRPr>
            </a:lvl7pPr>
            <a:lvl8pPr marL="2720340" indent="0">
              <a:buNone/>
              <a:defRPr sz="1360">
                <a:solidFill>
                  <a:schemeClr val="tx1">
                    <a:tint val="82000"/>
                  </a:schemeClr>
                </a:solidFill>
              </a:defRPr>
            </a:lvl8pPr>
            <a:lvl9pPr marL="3108960" indent="0">
              <a:buNone/>
              <a:defRPr sz="13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ABD742-17DC-4DB1-B965-89520C7F5D2B}" type="datetimeFigureOut">
              <a:rPr lang="en-US" smtClean="0"/>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2746789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ABD742-17DC-4DB1-B965-89520C7F5D2B}"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3880850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ABD742-17DC-4DB1-B965-89520C7F5D2B}" type="datetimeFigureOut">
              <a:rPr lang="en-US" smtClean="0"/>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3311486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ABD742-17DC-4DB1-B965-89520C7F5D2B}" type="datetimeFigureOut">
              <a:rPr lang="en-US" smtClean="0"/>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1563710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ABD742-17DC-4DB1-B965-89520C7F5D2B}" type="datetimeFigureOut">
              <a:rPr lang="en-US" smtClean="0"/>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969592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94ABD742-17DC-4DB1-B965-89520C7F5D2B}"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1046594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94ABD742-17DC-4DB1-B965-89520C7F5D2B}" type="datetimeFigureOut">
              <a:rPr lang="en-US" smtClean="0"/>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2060B-2ABF-4428-9776-C6A8E23F569C}" type="slidenum">
              <a:rPr lang="en-US" smtClean="0"/>
              <a:t>‹#›</a:t>
            </a:fld>
            <a:endParaRPr lang="en-US"/>
          </a:p>
        </p:txBody>
      </p:sp>
    </p:spTree>
    <p:extLst>
      <p:ext uri="{BB962C8B-B14F-4D97-AF65-F5344CB8AC3E}">
        <p14:creationId xmlns:p14="http://schemas.microsoft.com/office/powerpoint/2010/main" val="3717642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82000"/>
                  </a:schemeClr>
                </a:solidFill>
              </a:defRPr>
            </a:lvl1pPr>
          </a:lstStyle>
          <a:p>
            <a:fld id="{94ABD742-17DC-4DB1-B965-89520C7F5D2B}" type="datetimeFigureOut">
              <a:rPr lang="en-US" smtClean="0"/>
              <a:t>10/2/2025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82000"/>
                  </a:schemeClr>
                </a:solidFill>
              </a:defRPr>
            </a:lvl1pPr>
          </a:lstStyle>
          <a:p>
            <a:fld id="{D3B2060B-2ABF-4428-9776-C6A8E23F569C}" type="slidenum">
              <a:rPr lang="en-US" smtClean="0"/>
              <a:t>‹#›</a:t>
            </a:fld>
            <a:endParaRPr lang="en-US"/>
          </a:p>
        </p:txBody>
      </p:sp>
    </p:spTree>
    <p:extLst>
      <p:ext uri="{BB962C8B-B14F-4D97-AF65-F5344CB8AC3E}">
        <p14:creationId xmlns:p14="http://schemas.microsoft.com/office/powerpoint/2010/main" val="2778254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49141-EBED-B909-4000-DC577F8F54F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E35D8B6-7815-5420-5532-2182AF6D0BA3}"/>
              </a:ext>
            </a:extLst>
          </p:cNvPr>
          <p:cNvSpPr/>
          <p:nvPr/>
        </p:nvSpPr>
        <p:spPr>
          <a:xfrm>
            <a:off x="0" y="0"/>
            <a:ext cx="7772400" cy="1338470"/>
          </a:xfrm>
          <a:prstGeom prst="rect">
            <a:avLst/>
          </a:prstGeom>
          <a:solidFill>
            <a:srgbClr val="0040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AI-generated content may be incorrect.">
            <a:extLst>
              <a:ext uri="{FF2B5EF4-FFF2-40B4-BE49-F238E27FC236}">
                <a16:creationId xmlns:a16="http://schemas.microsoft.com/office/drawing/2014/main" id="{D2486E3C-E63E-3914-AFD1-91692122AD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475" y="87929"/>
            <a:ext cx="3231449" cy="1162611"/>
          </a:xfrm>
          <a:prstGeom prst="rect">
            <a:avLst/>
          </a:prstGeom>
        </p:spPr>
      </p:pic>
      <p:sp>
        <p:nvSpPr>
          <p:cNvPr id="12" name="TextBox 11">
            <a:extLst>
              <a:ext uri="{FF2B5EF4-FFF2-40B4-BE49-F238E27FC236}">
                <a16:creationId xmlns:a16="http://schemas.microsoft.com/office/drawing/2014/main" id="{5C77A31A-96F9-979D-882F-E9A1775EC0A1}"/>
              </a:ext>
            </a:extLst>
          </p:cNvPr>
          <p:cNvSpPr txBox="1"/>
          <p:nvPr/>
        </p:nvSpPr>
        <p:spPr>
          <a:xfrm>
            <a:off x="0" y="1504458"/>
            <a:ext cx="7772400" cy="707886"/>
          </a:xfrm>
          <a:prstGeom prst="rect">
            <a:avLst/>
          </a:prstGeom>
          <a:noFill/>
        </p:spPr>
        <p:txBody>
          <a:bodyPr wrap="square" lIns="91440" tIns="45720" rIns="91440" bIns="45720" rtlCol="0" anchor="t">
            <a:spAutoFit/>
          </a:bodyPr>
          <a:lstStyle/>
          <a:p>
            <a:pPr algn="ctr"/>
            <a:r>
              <a:rPr lang="en-US" sz="4000" b="1" dirty="0">
                <a:latin typeface="Orgon Slab"/>
              </a:rPr>
              <a:t>Finals Game Plan</a:t>
            </a:r>
            <a:endParaRPr lang="en-US" dirty="0"/>
          </a:p>
        </p:txBody>
      </p:sp>
      <p:sp>
        <p:nvSpPr>
          <p:cNvPr id="13" name="TextBox 12">
            <a:extLst>
              <a:ext uri="{FF2B5EF4-FFF2-40B4-BE49-F238E27FC236}">
                <a16:creationId xmlns:a16="http://schemas.microsoft.com/office/drawing/2014/main" id="{BF32E63F-7D10-9F1B-A7B9-3F3B594D50F1}"/>
              </a:ext>
            </a:extLst>
          </p:cNvPr>
          <p:cNvSpPr txBox="1"/>
          <p:nvPr/>
        </p:nvSpPr>
        <p:spPr>
          <a:xfrm>
            <a:off x="1120636" y="9601139"/>
            <a:ext cx="5531126" cy="369332"/>
          </a:xfrm>
          <a:prstGeom prst="rect">
            <a:avLst/>
          </a:prstGeom>
          <a:noFill/>
        </p:spPr>
        <p:txBody>
          <a:bodyPr wrap="square" rtlCol="0">
            <a:spAutoFit/>
          </a:bodyPr>
          <a:lstStyle/>
          <a:p>
            <a:r>
              <a:rPr lang="en-US" dirty="0">
                <a:solidFill>
                  <a:srgbClr val="004022"/>
                </a:solidFill>
                <a:latin typeface="Orgon Slab" panose="02000503000000020004" pitchFamily="50" charset="0"/>
              </a:rPr>
              <a:t>Innovation Lab 117   </a:t>
            </a:r>
            <a:r>
              <a:rPr lang="en-US" dirty="0">
                <a:latin typeface="Orgon Slab" panose="02000503000000020004" pitchFamily="50" charset="0"/>
              </a:rPr>
              <a:t>|   </a:t>
            </a:r>
            <a:r>
              <a:rPr lang="en-US" dirty="0">
                <a:solidFill>
                  <a:srgbClr val="004022"/>
                </a:solidFill>
                <a:latin typeface="Orgon Slab" panose="02000503000000020004" pitchFamily="50" charset="0"/>
              </a:rPr>
              <a:t>ssc.mst.edu   </a:t>
            </a:r>
            <a:r>
              <a:rPr lang="en-US" dirty="0">
                <a:latin typeface="Orgon Slab" panose="02000503000000020004" pitchFamily="50" charset="0"/>
              </a:rPr>
              <a:t>|   </a:t>
            </a:r>
            <a:r>
              <a:rPr lang="en-US" dirty="0">
                <a:solidFill>
                  <a:srgbClr val="004022"/>
                </a:solidFill>
                <a:latin typeface="Orgon Slab" panose="02000503000000020004" pitchFamily="50" charset="0"/>
              </a:rPr>
              <a:t>ssc@mst.edu</a:t>
            </a:r>
          </a:p>
        </p:txBody>
      </p:sp>
      <p:sp>
        <p:nvSpPr>
          <p:cNvPr id="2" name="TextBox 1">
            <a:extLst>
              <a:ext uri="{FF2B5EF4-FFF2-40B4-BE49-F238E27FC236}">
                <a16:creationId xmlns:a16="http://schemas.microsoft.com/office/drawing/2014/main" id="{CB312029-DA5C-A7C4-5630-9C611FD4B46E}"/>
              </a:ext>
            </a:extLst>
          </p:cNvPr>
          <p:cNvSpPr txBox="1"/>
          <p:nvPr/>
        </p:nvSpPr>
        <p:spPr>
          <a:xfrm>
            <a:off x="7436609" y="9689071"/>
            <a:ext cx="335791" cy="369329"/>
          </a:xfrm>
          <a:prstGeom prst="rect">
            <a:avLst/>
          </a:prstGeom>
          <a:noFill/>
        </p:spPr>
        <p:txBody>
          <a:bodyPr wrap="square" lIns="91440" tIns="45720" rIns="91440" bIns="45720" rtlCol="0" anchor="t">
            <a:spAutoFit/>
          </a:bodyPr>
          <a:lstStyle/>
          <a:p>
            <a:r>
              <a:rPr lang="en-US" dirty="0">
                <a:latin typeface="Orgon Slab"/>
              </a:rPr>
              <a:t>1</a:t>
            </a:r>
            <a:endParaRPr lang="en-US" dirty="0">
              <a:latin typeface="Orgon Slab" panose="02000503000000020004" pitchFamily="50" charset="0"/>
            </a:endParaRPr>
          </a:p>
        </p:txBody>
      </p:sp>
      <p:sp>
        <p:nvSpPr>
          <p:cNvPr id="5" name="TextBox 4">
            <a:extLst>
              <a:ext uri="{FF2B5EF4-FFF2-40B4-BE49-F238E27FC236}">
                <a16:creationId xmlns:a16="http://schemas.microsoft.com/office/drawing/2014/main" id="{3E715753-C4EA-6F0F-30F9-C392A5C04284}"/>
              </a:ext>
            </a:extLst>
          </p:cNvPr>
          <p:cNvSpPr txBox="1"/>
          <p:nvPr/>
        </p:nvSpPr>
        <p:spPr>
          <a:xfrm>
            <a:off x="242788" y="2162910"/>
            <a:ext cx="2971800" cy="338554"/>
          </a:xfrm>
          <a:prstGeom prst="rect">
            <a:avLst/>
          </a:prstGeom>
          <a:noFill/>
        </p:spPr>
        <p:txBody>
          <a:bodyPr wrap="square" lIns="91440" tIns="45720" rIns="91440" bIns="45720" rtlCol="0" anchor="t">
            <a:spAutoFit/>
          </a:bodyPr>
          <a:lstStyle/>
          <a:p>
            <a:r>
              <a:rPr lang="en-US" sz="1600" dirty="0">
                <a:solidFill>
                  <a:srgbClr val="004022"/>
                </a:solidFill>
                <a:latin typeface="Orgon Slab"/>
              </a:rPr>
              <a:t>Getting Organized </a:t>
            </a:r>
            <a:endParaRPr lang="en-US" dirty="0"/>
          </a:p>
        </p:txBody>
      </p:sp>
      <p:sp>
        <p:nvSpPr>
          <p:cNvPr id="49" name="TextBox 48">
            <a:extLst>
              <a:ext uri="{FF2B5EF4-FFF2-40B4-BE49-F238E27FC236}">
                <a16:creationId xmlns:a16="http://schemas.microsoft.com/office/drawing/2014/main" id="{D7566174-06C9-9E75-85C7-C3F1A94FE6DC}"/>
              </a:ext>
            </a:extLst>
          </p:cNvPr>
          <p:cNvSpPr txBox="1"/>
          <p:nvPr/>
        </p:nvSpPr>
        <p:spPr>
          <a:xfrm>
            <a:off x="242788" y="2447751"/>
            <a:ext cx="6205920" cy="246221"/>
          </a:xfrm>
          <a:prstGeom prst="rect">
            <a:avLst/>
          </a:prstGeom>
          <a:noFill/>
        </p:spPr>
        <p:txBody>
          <a:bodyPr wrap="square" lIns="91440" tIns="45720" rIns="91440" bIns="45720" rtlCol="0" anchor="t">
            <a:spAutoFit/>
          </a:bodyPr>
          <a:lstStyle/>
          <a:p>
            <a:r>
              <a:rPr lang="en-US" sz="1000" dirty="0">
                <a:latin typeface="Orgon Slab"/>
              </a:rPr>
              <a:t>Use the space below to list which classes have a final and what type of final (exam or project) it is. </a:t>
            </a:r>
            <a:endParaRPr lang="en-US" dirty="0">
              <a:latin typeface="Orgon Slab"/>
            </a:endParaRPr>
          </a:p>
        </p:txBody>
      </p:sp>
      <p:graphicFrame>
        <p:nvGraphicFramePr>
          <p:cNvPr id="4" name="Table 3">
            <a:extLst>
              <a:ext uri="{FF2B5EF4-FFF2-40B4-BE49-F238E27FC236}">
                <a16:creationId xmlns:a16="http://schemas.microsoft.com/office/drawing/2014/main" id="{D7B5ED0A-82E7-B9D6-F057-55340A38C617}"/>
              </a:ext>
            </a:extLst>
          </p:cNvPr>
          <p:cNvGraphicFramePr>
            <a:graphicFrameLocks noGrp="1"/>
          </p:cNvGraphicFramePr>
          <p:nvPr>
            <p:extLst>
              <p:ext uri="{D42A27DB-BD31-4B8C-83A1-F6EECF244321}">
                <p14:modId xmlns:p14="http://schemas.microsoft.com/office/powerpoint/2010/main" val="3686369130"/>
              </p:ext>
            </p:extLst>
          </p:nvPr>
        </p:nvGraphicFramePr>
        <p:xfrm>
          <a:off x="242788" y="2707233"/>
          <a:ext cx="7273122" cy="2746536"/>
        </p:xfrm>
        <a:graphic>
          <a:graphicData uri="http://schemas.openxmlformats.org/drawingml/2006/table">
            <a:tbl>
              <a:tblPr firstRow="1" bandRow="1">
                <a:tableStyleId>{5940675A-B579-460E-94D1-54222C63F5DA}</a:tableStyleId>
              </a:tblPr>
              <a:tblGrid>
                <a:gridCol w="4064295">
                  <a:extLst>
                    <a:ext uri="{9D8B030D-6E8A-4147-A177-3AD203B41FA5}">
                      <a16:colId xmlns:a16="http://schemas.microsoft.com/office/drawing/2014/main" val="2739754338"/>
                    </a:ext>
                  </a:extLst>
                </a:gridCol>
                <a:gridCol w="3208827">
                  <a:extLst>
                    <a:ext uri="{9D8B030D-6E8A-4147-A177-3AD203B41FA5}">
                      <a16:colId xmlns:a16="http://schemas.microsoft.com/office/drawing/2014/main" val="1918382155"/>
                    </a:ext>
                  </a:extLst>
                </a:gridCol>
              </a:tblGrid>
              <a:tr h="343317">
                <a:tc>
                  <a:txBody>
                    <a:bodyPr/>
                    <a:lstStyle/>
                    <a:p>
                      <a:pPr algn="ctr"/>
                      <a:r>
                        <a:rPr lang="en-US" sz="1400" dirty="0">
                          <a:solidFill>
                            <a:schemeClr val="bg1"/>
                          </a:solidFill>
                          <a:latin typeface="Orgon Slab"/>
                        </a:rPr>
                        <a:t>Which of your classes have finals? (List Below)</a:t>
                      </a:r>
                    </a:p>
                  </a:txBody>
                  <a:tcPr>
                    <a:solidFill>
                      <a:srgbClr val="004022"/>
                    </a:solidFill>
                  </a:tcPr>
                </a:tc>
                <a:tc>
                  <a:txBody>
                    <a:bodyPr/>
                    <a:lstStyle/>
                    <a:p>
                      <a:pPr algn="ctr"/>
                      <a:r>
                        <a:rPr lang="en-US" sz="1400" dirty="0">
                          <a:solidFill>
                            <a:schemeClr val="bg1"/>
                          </a:solidFill>
                          <a:latin typeface="Orgon Slab"/>
                        </a:rPr>
                        <a:t>Exam, Project, or Essay? (Circle One)</a:t>
                      </a:r>
                    </a:p>
                  </a:txBody>
                  <a:tcPr>
                    <a:solidFill>
                      <a:srgbClr val="004022"/>
                    </a:solidFill>
                  </a:tcPr>
                </a:tc>
                <a:extLst>
                  <a:ext uri="{0D108BD9-81ED-4DB2-BD59-A6C34878D82A}">
                    <a16:rowId xmlns:a16="http://schemas.microsoft.com/office/drawing/2014/main" val="1572519571"/>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3936980422"/>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3487742050"/>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684657333"/>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2589215890"/>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4209267572"/>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2268454732"/>
                  </a:ext>
                </a:extLst>
              </a:tr>
              <a:tr h="343317">
                <a:tc>
                  <a:txBody>
                    <a:bodyPr/>
                    <a:lstStyle/>
                    <a:p>
                      <a:endParaRPr lang="en-US"/>
                    </a:p>
                  </a:txBody>
                  <a:tcPr/>
                </a:tc>
                <a:tc>
                  <a:txBody>
                    <a:bodyPr/>
                    <a:lstStyle/>
                    <a:p>
                      <a:endParaRPr lang="en-US"/>
                    </a:p>
                  </a:txBody>
                  <a:tcPr/>
                </a:tc>
                <a:extLst>
                  <a:ext uri="{0D108BD9-81ED-4DB2-BD59-A6C34878D82A}">
                    <a16:rowId xmlns:a16="http://schemas.microsoft.com/office/drawing/2014/main" val="3435222694"/>
                  </a:ext>
                </a:extLst>
              </a:tr>
            </a:tbl>
          </a:graphicData>
        </a:graphic>
      </p:graphicFrame>
      <p:sp>
        <p:nvSpPr>
          <p:cNvPr id="6" name="TextBox 5">
            <a:extLst>
              <a:ext uri="{FF2B5EF4-FFF2-40B4-BE49-F238E27FC236}">
                <a16:creationId xmlns:a16="http://schemas.microsoft.com/office/drawing/2014/main" id="{B52B30C5-DFC0-3A5C-ED78-53B794E1AB09}"/>
              </a:ext>
            </a:extLst>
          </p:cNvPr>
          <p:cNvSpPr txBox="1"/>
          <p:nvPr/>
        </p:nvSpPr>
        <p:spPr>
          <a:xfrm>
            <a:off x="4752120" y="3097086"/>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7" name="TextBox 6">
            <a:extLst>
              <a:ext uri="{FF2B5EF4-FFF2-40B4-BE49-F238E27FC236}">
                <a16:creationId xmlns:a16="http://schemas.microsoft.com/office/drawing/2014/main" id="{4EDA2598-DA62-DAE0-4AB1-770B796B5772}"/>
              </a:ext>
            </a:extLst>
          </p:cNvPr>
          <p:cNvSpPr txBox="1"/>
          <p:nvPr/>
        </p:nvSpPr>
        <p:spPr>
          <a:xfrm>
            <a:off x="4745419" y="3418954"/>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9" name="TextBox 8">
            <a:extLst>
              <a:ext uri="{FF2B5EF4-FFF2-40B4-BE49-F238E27FC236}">
                <a16:creationId xmlns:a16="http://schemas.microsoft.com/office/drawing/2014/main" id="{7FEB40AB-3F2B-F06D-65F5-120C13570997}"/>
              </a:ext>
            </a:extLst>
          </p:cNvPr>
          <p:cNvSpPr txBox="1"/>
          <p:nvPr/>
        </p:nvSpPr>
        <p:spPr>
          <a:xfrm>
            <a:off x="4745419" y="3754234"/>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11" name="TextBox 10">
            <a:extLst>
              <a:ext uri="{FF2B5EF4-FFF2-40B4-BE49-F238E27FC236}">
                <a16:creationId xmlns:a16="http://schemas.microsoft.com/office/drawing/2014/main" id="{D50DA844-1204-F9E6-E199-98057574EFF3}"/>
              </a:ext>
            </a:extLst>
          </p:cNvPr>
          <p:cNvSpPr txBox="1"/>
          <p:nvPr/>
        </p:nvSpPr>
        <p:spPr>
          <a:xfrm>
            <a:off x="4752120" y="4089513"/>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14" name="TextBox 13">
            <a:extLst>
              <a:ext uri="{FF2B5EF4-FFF2-40B4-BE49-F238E27FC236}">
                <a16:creationId xmlns:a16="http://schemas.microsoft.com/office/drawing/2014/main" id="{7CCCC8FF-E636-8349-670F-0122AF2AC992}"/>
              </a:ext>
            </a:extLst>
          </p:cNvPr>
          <p:cNvSpPr txBox="1"/>
          <p:nvPr/>
        </p:nvSpPr>
        <p:spPr>
          <a:xfrm>
            <a:off x="4745419" y="4424793"/>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15" name="TextBox 14">
            <a:extLst>
              <a:ext uri="{FF2B5EF4-FFF2-40B4-BE49-F238E27FC236}">
                <a16:creationId xmlns:a16="http://schemas.microsoft.com/office/drawing/2014/main" id="{319AF7D6-8C9A-EED8-97A3-E82901D38AC1}"/>
              </a:ext>
            </a:extLst>
          </p:cNvPr>
          <p:cNvSpPr txBox="1"/>
          <p:nvPr/>
        </p:nvSpPr>
        <p:spPr>
          <a:xfrm>
            <a:off x="4745419" y="4773484"/>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16" name="TextBox 15">
            <a:extLst>
              <a:ext uri="{FF2B5EF4-FFF2-40B4-BE49-F238E27FC236}">
                <a16:creationId xmlns:a16="http://schemas.microsoft.com/office/drawing/2014/main" id="{D6C22F8D-EE18-3153-315C-81E729A10B15}"/>
              </a:ext>
            </a:extLst>
          </p:cNvPr>
          <p:cNvSpPr txBox="1"/>
          <p:nvPr/>
        </p:nvSpPr>
        <p:spPr>
          <a:xfrm>
            <a:off x="4752120" y="5135586"/>
            <a:ext cx="252474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latin typeface="Orgon Slab"/>
              </a:rPr>
              <a:t>Exam   Project  Essay</a:t>
            </a:r>
          </a:p>
        </p:txBody>
      </p:sp>
      <p:sp>
        <p:nvSpPr>
          <p:cNvPr id="17" name="TextBox 16">
            <a:extLst>
              <a:ext uri="{FF2B5EF4-FFF2-40B4-BE49-F238E27FC236}">
                <a16:creationId xmlns:a16="http://schemas.microsoft.com/office/drawing/2014/main" id="{9705A296-C420-86D9-FE39-EBCBE10B114B}"/>
              </a:ext>
            </a:extLst>
          </p:cNvPr>
          <p:cNvSpPr txBox="1"/>
          <p:nvPr/>
        </p:nvSpPr>
        <p:spPr>
          <a:xfrm>
            <a:off x="242788" y="5653027"/>
            <a:ext cx="7264575" cy="553998"/>
          </a:xfrm>
          <a:prstGeom prst="rect">
            <a:avLst/>
          </a:prstGeom>
          <a:noFill/>
        </p:spPr>
        <p:txBody>
          <a:bodyPr wrap="square" lIns="91440" tIns="45720" rIns="91440" bIns="45720" rtlCol="0" anchor="t">
            <a:spAutoFit/>
          </a:bodyPr>
          <a:lstStyle/>
          <a:p>
            <a:r>
              <a:rPr lang="en-US" sz="1000" dirty="0">
                <a:latin typeface="Orgon Slab"/>
              </a:rPr>
              <a:t>Next, it is important to know what is expected of you for each of your final exams, projects, or essays. In the section below, indicate the date, time, and location of your finals. Use your course materials to determine if the exam is cumulative, what percent of your grade the final counts for, and what material will be covered. </a:t>
            </a:r>
          </a:p>
        </p:txBody>
      </p:sp>
      <p:sp>
        <p:nvSpPr>
          <p:cNvPr id="79" name="Rectangle 78">
            <a:extLst>
              <a:ext uri="{FF2B5EF4-FFF2-40B4-BE49-F238E27FC236}">
                <a16:creationId xmlns:a16="http://schemas.microsoft.com/office/drawing/2014/main" id="{F7434FAC-9DD9-545D-4942-390D292D47BE}"/>
              </a:ext>
            </a:extLst>
          </p:cNvPr>
          <p:cNvSpPr/>
          <p:nvPr/>
        </p:nvSpPr>
        <p:spPr>
          <a:xfrm>
            <a:off x="250948" y="6316390"/>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579828B2-5217-0D6E-BDE7-8C7A58D03CFB}"/>
              </a:ext>
            </a:extLst>
          </p:cNvPr>
          <p:cNvSpPr/>
          <p:nvPr/>
        </p:nvSpPr>
        <p:spPr>
          <a:xfrm>
            <a:off x="246404" y="6309812"/>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#1</a:t>
            </a:r>
          </a:p>
        </p:txBody>
      </p:sp>
      <p:cxnSp>
        <p:nvCxnSpPr>
          <p:cNvPr id="83" name="Straight Arrow Connector 82">
            <a:extLst>
              <a:ext uri="{FF2B5EF4-FFF2-40B4-BE49-F238E27FC236}">
                <a16:creationId xmlns:a16="http://schemas.microsoft.com/office/drawing/2014/main" id="{ADCC18B0-2FC7-5887-2F7A-FA6BB999D5E8}"/>
              </a:ext>
            </a:extLst>
          </p:cNvPr>
          <p:cNvCxnSpPr/>
          <p:nvPr/>
        </p:nvCxnSpPr>
        <p:spPr>
          <a:xfrm flipH="1">
            <a:off x="4411391" y="6315707"/>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85" name="TextBox 84">
            <a:extLst>
              <a:ext uri="{FF2B5EF4-FFF2-40B4-BE49-F238E27FC236}">
                <a16:creationId xmlns:a16="http://schemas.microsoft.com/office/drawing/2014/main" id="{41BA45A1-A84A-61F4-02D0-BD0D85CE09D5}"/>
              </a:ext>
            </a:extLst>
          </p:cNvPr>
          <p:cNvSpPr txBox="1"/>
          <p:nvPr/>
        </p:nvSpPr>
        <p:spPr>
          <a:xfrm>
            <a:off x="4767329" y="6349762"/>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87" name="Rectangle 86">
            <a:extLst>
              <a:ext uri="{FF2B5EF4-FFF2-40B4-BE49-F238E27FC236}">
                <a16:creationId xmlns:a16="http://schemas.microsoft.com/office/drawing/2014/main" id="{4F2D758B-4125-F426-E4D9-E706CA102283}"/>
              </a:ext>
            </a:extLst>
          </p:cNvPr>
          <p:cNvSpPr/>
          <p:nvPr/>
        </p:nvSpPr>
        <p:spPr>
          <a:xfrm>
            <a:off x="246701" y="6671914"/>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89" name="TextBox 88">
            <a:extLst>
              <a:ext uri="{FF2B5EF4-FFF2-40B4-BE49-F238E27FC236}">
                <a16:creationId xmlns:a16="http://schemas.microsoft.com/office/drawing/2014/main" id="{DC35F984-ABAC-E4E3-BAA0-D0B8A6F81DA3}"/>
              </a:ext>
            </a:extLst>
          </p:cNvPr>
          <p:cNvSpPr txBox="1"/>
          <p:nvPr/>
        </p:nvSpPr>
        <p:spPr>
          <a:xfrm>
            <a:off x="255140" y="6725276"/>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91" name="TextBox 90">
            <a:extLst>
              <a:ext uri="{FF2B5EF4-FFF2-40B4-BE49-F238E27FC236}">
                <a16:creationId xmlns:a16="http://schemas.microsoft.com/office/drawing/2014/main" id="{5ED307B7-ADE5-183C-1FCD-F39FFB43DC6E}"/>
              </a:ext>
            </a:extLst>
          </p:cNvPr>
          <p:cNvSpPr txBox="1"/>
          <p:nvPr/>
        </p:nvSpPr>
        <p:spPr>
          <a:xfrm>
            <a:off x="2225346" y="6725276"/>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93" name="TextBox 92">
            <a:extLst>
              <a:ext uri="{FF2B5EF4-FFF2-40B4-BE49-F238E27FC236}">
                <a16:creationId xmlns:a16="http://schemas.microsoft.com/office/drawing/2014/main" id="{3366C051-0837-BC7C-BDB9-D3AC9AFC43B0}"/>
              </a:ext>
            </a:extLst>
          </p:cNvPr>
          <p:cNvSpPr txBox="1"/>
          <p:nvPr/>
        </p:nvSpPr>
        <p:spPr>
          <a:xfrm>
            <a:off x="4478911" y="6725276"/>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95" name="Straight Arrow Connector 94">
            <a:extLst>
              <a:ext uri="{FF2B5EF4-FFF2-40B4-BE49-F238E27FC236}">
                <a16:creationId xmlns:a16="http://schemas.microsoft.com/office/drawing/2014/main" id="{4C438939-CAAA-B9C8-3A05-F0997F07782F}"/>
              </a:ext>
            </a:extLst>
          </p:cNvPr>
          <p:cNvCxnSpPr>
            <a:cxnSpLocks/>
          </p:cNvCxnSpPr>
          <p:nvPr/>
        </p:nvCxnSpPr>
        <p:spPr>
          <a:xfrm flipH="1">
            <a:off x="4401555" y="6664398"/>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97" name="Rectangle 96">
            <a:extLst>
              <a:ext uri="{FF2B5EF4-FFF2-40B4-BE49-F238E27FC236}">
                <a16:creationId xmlns:a16="http://schemas.microsoft.com/office/drawing/2014/main" id="{FFF21CCB-C2A0-25DB-8294-A8825000D31C}"/>
              </a:ext>
            </a:extLst>
          </p:cNvPr>
          <p:cNvSpPr/>
          <p:nvPr/>
        </p:nvSpPr>
        <p:spPr>
          <a:xfrm>
            <a:off x="247000" y="7034016"/>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99" name="Straight Arrow Connector 98">
            <a:extLst>
              <a:ext uri="{FF2B5EF4-FFF2-40B4-BE49-F238E27FC236}">
                <a16:creationId xmlns:a16="http://schemas.microsoft.com/office/drawing/2014/main" id="{DA494F72-8791-A0E1-ADC8-96D823368A87}"/>
              </a:ext>
            </a:extLst>
          </p:cNvPr>
          <p:cNvCxnSpPr>
            <a:cxnSpLocks/>
          </p:cNvCxnSpPr>
          <p:nvPr/>
        </p:nvCxnSpPr>
        <p:spPr>
          <a:xfrm flipH="1">
            <a:off x="2220799" y="6664398"/>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01" name="TextBox 100">
            <a:extLst>
              <a:ext uri="{FF2B5EF4-FFF2-40B4-BE49-F238E27FC236}">
                <a16:creationId xmlns:a16="http://schemas.microsoft.com/office/drawing/2014/main" id="{1768DE6E-2848-865D-F9D7-D955B24EA4FF}"/>
              </a:ext>
            </a:extLst>
          </p:cNvPr>
          <p:cNvSpPr txBox="1"/>
          <p:nvPr/>
        </p:nvSpPr>
        <p:spPr>
          <a:xfrm>
            <a:off x="255444" y="7100790"/>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103" name="TextBox 102">
            <a:extLst>
              <a:ext uri="{FF2B5EF4-FFF2-40B4-BE49-F238E27FC236}">
                <a16:creationId xmlns:a16="http://schemas.microsoft.com/office/drawing/2014/main" id="{EF50DA68-AF1B-2AFF-F1E2-F74C97406FA1}"/>
              </a:ext>
            </a:extLst>
          </p:cNvPr>
          <p:cNvSpPr txBox="1"/>
          <p:nvPr/>
        </p:nvSpPr>
        <p:spPr>
          <a:xfrm>
            <a:off x="1120534" y="7107032"/>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105" name="TextBox 104">
            <a:extLst>
              <a:ext uri="{FF2B5EF4-FFF2-40B4-BE49-F238E27FC236}">
                <a16:creationId xmlns:a16="http://schemas.microsoft.com/office/drawing/2014/main" id="{E3800F94-1C95-70D0-93F7-4E5358DF5529}"/>
              </a:ext>
            </a:extLst>
          </p:cNvPr>
          <p:cNvSpPr txBox="1"/>
          <p:nvPr/>
        </p:nvSpPr>
        <p:spPr>
          <a:xfrm>
            <a:off x="255444" y="740924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107" name="Rectangle 106">
            <a:extLst>
              <a:ext uri="{FF2B5EF4-FFF2-40B4-BE49-F238E27FC236}">
                <a16:creationId xmlns:a16="http://schemas.microsoft.com/office/drawing/2014/main" id="{DB9709D9-5556-397B-3E4D-B690FF05467D}"/>
              </a:ext>
            </a:extLst>
          </p:cNvPr>
          <p:cNvSpPr/>
          <p:nvPr/>
        </p:nvSpPr>
        <p:spPr>
          <a:xfrm>
            <a:off x="247287" y="9206630"/>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109" name="TextBox 108">
            <a:extLst>
              <a:ext uri="{FF2B5EF4-FFF2-40B4-BE49-F238E27FC236}">
                <a16:creationId xmlns:a16="http://schemas.microsoft.com/office/drawing/2014/main" id="{399BA45A-FF17-DF05-AE2A-DE005D199DA8}"/>
              </a:ext>
            </a:extLst>
          </p:cNvPr>
          <p:cNvSpPr txBox="1"/>
          <p:nvPr/>
        </p:nvSpPr>
        <p:spPr>
          <a:xfrm>
            <a:off x="242349" y="9273405"/>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111" name="Straight Arrow Connector 110">
            <a:extLst>
              <a:ext uri="{FF2B5EF4-FFF2-40B4-BE49-F238E27FC236}">
                <a16:creationId xmlns:a16="http://schemas.microsoft.com/office/drawing/2014/main" id="{E2A22208-AAFC-8E5D-FDC0-13D1D0374E50}"/>
              </a:ext>
            </a:extLst>
          </p:cNvPr>
          <p:cNvCxnSpPr>
            <a:cxnSpLocks/>
          </p:cNvCxnSpPr>
          <p:nvPr/>
        </p:nvCxnSpPr>
        <p:spPr>
          <a:xfrm flipH="1">
            <a:off x="2287803" y="9212526"/>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3" name="TextBox 112">
            <a:extLst>
              <a:ext uri="{FF2B5EF4-FFF2-40B4-BE49-F238E27FC236}">
                <a16:creationId xmlns:a16="http://schemas.microsoft.com/office/drawing/2014/main" id="{EB92A49B-8343-E75E-0AE4-E5DE28976E99}"/>
              </a:ext>
            </a:extLst>
          </p:cNvPr>
          <p:cNvSpPr txBox="1"/>
          <p:nvPr/>
        </p:nvSpPr>
        <p:spPr>
          <a:xfrm>
            <a:off x="2292949" y="9273405"/>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115" name="Straight Arrow Connector 114">
            <a:extLst>
              <a:ext uri="{FF2B5EF4-FFF2-40B4-BE49-F238E27FC236}">
                <a16:creationId xmlns:a16="http://schemas.microsoft.com/office/drawing/2014/main" id="{76F2A7B3-3427-1DDF-35DE-F6F998AC7552}"/>
              </a:ext>
            </a:extLst>
          </p:cNvPr>
          <p:cNvCxnSpPr>
            <a:cxnSpLocks/>
          </p:cNvCxnSpPr>
          <p:nvPr/>
        </p:nvCxnSpPr>
        <p:spPr>
          <a:xfrm flipH="1">
            <a:off x="4485516" y="9212526"/>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7" name="TextBox 116">
            <a:extLst>
              <a:ext uri="{FF2B5EF4-FFF2-40B4-BE49-F238E27FC236}">
                <a16:creationId xmlns:a16="http://schemas.microsoft.com/office/drawing/2014/main" id="{ABACCB3A-A6FB-ADB3-5D86-A14B131E9BDE}"/>
              </a:ext>
            </a:extLst>
          </p:cNvPr>
          <p:cNvSpPr txBox="1"/>
          <p:nvPr/>
        </p:nvSpPr>
        <p:spPr>
          <a:xfrm>
            <a:off x="4479165" y="9273405"/>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Tree>
    <p:extLst>
      <p:ext uri="{BB962C8B-B14F-4D97-AF65-F5344CB8AC3E}">
        <p14:creationId xmlns:p14="http://schemas.microsoft.com/office/powerpoint/2010/main" val="897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69314-06DE-9ED8-FB3E-6846928C853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A8E88E1-E084-E2F9-4BE7-F1A92838F8DC}"/>
              </a:ext>
            </a:extLst>
          </p:cNvPr>
          <p:cNvSpPr/>
          <p:nvPr/>
        </p:nvSpPr>
        <p:spPr>
          <a:xfrm>
            <a:off x="0" y="0"/>
            <a:ext cx="7772400" cy="1338470"/>
          </a:xfrm>
          <a:prstGeom prst="rect">
            <a:avLst/>
          </a:prstGeom>
          <a:solidFill>
            <a:srgbClr val="0040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AI-generated content may be incorrect.">
            <a:extLst>
              <a:ext uri="{FF2B5EF4-FFF2-40B4-BE49-F238E27FC236}">
                <a16:creationId xmlns:a16="http://schemas.microsoft.com/office/drawing/2014/main" id="{E702BAED-FC0D-539E-4AFF-46D89C6E97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475" y="87929"/>
            <a:ext cx="3231449" cy="1162611"/>
          </a:xfrm>
          <a:prstGeom prst="rect">
            <a:avLst/>
          </a:prstGeom>
        </p:spPr>
      </p:pic>
      <p:sp>
        <p:nvSpPr>
          <p:cNvPr id="12" name="TextBox 11">
            <a:extLst>
              <a:ext uri="{FF2B5EF4-FFF2-40B4-BE49-F238E27FC236}">
                <a16:creationId xmlns:a16="http://schemas.microsoft.com/office/drawing/2014/main" id="{D4689539-BDD0-0A6B-D107-D08404B54525}"/>
              </a:ext>
            </a:extLst>
          </p:cNvPr>
          <p:cNvSpPr txBox="1"/>
          <p:nvPr/>
        </p:nvSpPr>
        <p:spPr>
          <a:xfrm>
            <a:off x="0" y="1504458"/>
            <a:ext cx="7772400" cy="707886"/>
          </a:xfrm>
          <a:prstGeom prst="rect">
            <a:avLst/>
          </a:prstGeom>
          <a:noFill/>
        </p:spPr>
        <p:txBody>
          <a:bodyPr wrap="square" lIns="91440" tIns="45720" rIns="91440" bIns="45720" rtlCol="0" anchor="t">
            <a:spAutoFit/>
          </a:bodyPr>
          <a:lstStyle/>
          <a:p>
            <a:pPr algn="ctr"/>
            <a:r>
              <a:rPr lang="en-US" sz="4000" b="1" dirty="0">
                <a:latin typeface="Orgon Slab"/>
              </a:rPr>
              <a:t>Finals Game Plan</a:t>
            </a:r>
            <a:endParaRPr lang="en-US" dirty="0"/>
          </a:p>
        </p:txBody>
      </p:sp>
      <p:sp>
        <p:nvSpPr>
          <p:cNvPr id="13" name="TextBox 12">
            <a:extLst>
              <a:ext uri="{FF2B5EF4-FFF2-40B4-BE49-F238E27FC236}">
                <a16:creationId xmlns:a16="http://schemas.microsoft.com/office/drawing/2014/main" id="{164B1CCF-8741-1918-27DC-CFA5BA89A842}"/>
              </a:ext>
            </a:extLst>
          </p:cNvPr>
          <p:cNvSpPr txBox="1"/>
          <p:nvPr/>
        </p:nvSpPr>
        <p:spPr>
          <a:xfrm>
            <a:off x="1120636" y="9601139"/>
            <a:ext cx="5531126" cy="369332"/>
          </a:xfrm>
          <a:prstGeom prst="rect">
            <a:avLst/>
          </a:prstGeom>
          <a:noFill/>
        </p:spPr>
        <p:txBody>
          <a:bodyPr wrap="square" rtlCol="0">
            <a:spAutoFit/>
          </a:bodyPr>
          <a:lstStyle/>
          <a:p>
            <a:r>
              <a:rPr lang="en-US" dirty="0">
                <a:solidFill>
                  <a:srgbClr val="004022"/>
                </a:solidFill>
                <a:latin typeface="Orgon Slab" panose="02000503000000020004" pitchFamily="50" charset="0"/>
              </a:rPr>
              <a:t>Innovation Lab 117   </a:t>
            </a:r>
            <a:r>
              <a:rPr lang="en-US" dirty="0">
                <a:latin typeface="Orgon Slab" panose="02000503000000020004" pitchFamily="50" charset="0"/>
              </a:rPr>
              <a:t>|   </a:t>
            </a:r>
            <a:r>
              <a:rPr lang="en-US" dirty="0">
                <a:solidFill>
                  <a:srgbClr val="004022"/>
                </a:solidFill>
                <a:latin typeface="Orgon Slab" panose="02000503000000020004" pitchFamily="50" charset="0"/>
              </a:rPr>
              <a:t>ssc.mst.edu   </a:t>
            </a:r>
            <a:r>
              <a:rPr lang="en-US" dirty="0">
                <a:latin typeface="Orgon Slab" panose="02000503000000020004" pitchFamily="50" charset="0"/>
              </a:rPr>
              <a:t>|   </a:t>
            </a:r>
            <a:r>
              <a:rPr lang="en-US" dirty="0">
                <a:solidFill>
                  <a:srgbClr val="004022"/>
                </a:solidFill>
                <a:latin typeface="Orgon Slab" panose="02000503000000020004" pitchFamily="50" charset="0"/>
              </a:rPr>
              <a:t>ssc@mst.edu</a:t>
            </a:r>
          </a:p>
        </p:txBody>
      </p:sp>
      <p:sp>
        <p:nvSpPr>
          <p:cNvPr id="2" name="TextBox 1">
            <a:extLst>
              <a:ext uri="{FF2B5EF4-FFF2-40B4-BE49-F238E27FC236}">
                <a16:creationId xmlns:a16="http://schemas.microsoft.com/office/drawing/2014/main" id="{7599088B-4EA4-8A36-506B-A01091E40780}"/>
              </a:ext>
            </a:extLst>
          </p:cNvPr>
          <p:cNvSpPr txBox="1"/>
          <p:nvPr/>
        </p:nvSpPr>
        <p:spPr>
          <a:xfrm>
            <a:off x="7436609" y="9689071"/>
            <a:ext cx="335791" cy="369329"/>
          </a:xfrm>
          <a:prstGeom prst="rect">
            <a:avLst/>
          </a:prstGeom>
          <a:noFill/>
        </p:spPr>
        <p:txBody>
          <a:bodyPr wrap="square" lIns="91440" tIns="45720" rIns="91440" bIns="45720" rtlCol="0" anchor="t">
            <a:spAutoFit/>
          </a:bodyPr>
          <a:lstStyle/>
          <a:p>
            <a:r>
              <a:rPr lang="en-US" dirty="0">
                <a:latin typeface="Orgon Slab"/>
              </a:rPr>
              <a:t>2</a:t>
            </a:r>
            <a:endParaRPr lang="en-US" dirty="0">
              <a:latin typeface="Orgon Slab" panose="02000503000000020004" pitchFamily="50" charset="0"/>
            </a:endParaRPr>
          </a:p>
        </p:txBody>
      </p:sp>
      <p:sp>
        <p:nvSpPr>
          <p:cNvPr id="3" name="Rectangle 2">
            <a:extLst>
              <a:ext uri="{FF2B5EF4-FFF2-40B4-BE49-F238E27FC236}">
                <a16:creationId xmlns:a16="http://schemas.microsoft.com/office/drawing/2014/main" id="{7083FE60-EB00-3BD1-FD19-F5ADEF3AA808}"/>
              </a:ext>
            </a:extLst>
          </p:cNvPr>
          <p:cNvSpPr/>
          <p:nvPr/>
        </p:nvSpPr>
        <p:spPr>
          <a:xfrm>
            <a:off x="210746" y="2239385"/>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DA646C9-1526-7A91-74B0-64FD7EE379D2}"/>
              </a:ext>
            </a:extLst>
          </p:cNvPr>
          <p:cNvSpPr/>
          <p:nvPr/>
        </p:nvSpPr>
        <p:spPr>
          <a:xfrm>
            <a:off x="206202" y="2232807"/>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#2</a:t>
            </a:r>
          </a:p>
        </p:txBody>
      </p:sp>
      <p:cxnSp>
        <p:nvCxnSpPr>
          <p:cNvPr id="19" name="Straight Arrow Connector 18">
            <a:extLst>
              <a:ext uri="{FF2B5EF4-FFF2-40B4-BE49-F238E27FC236}">
                <a16:creationId xmlns:a16="http://schemas.microsoft.com/office/drawing/2014/main" id="{91D1899D-0206-4C22-A737-33DD2F758CAF}"/>
              </a:ext>
            </a:extLst>
          </p:cNvPr>
          <p:cNvCxnSpPr/>
          <p:nvPr/>
        </p:nvCxnSpPr>
        <p:spPr>
          <a:xfrm flipH="1">
            <a:off x="4371189" y="2238702"/>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7D7A5D55-DBD2-4AB8-BF15-5AEA6754204A}"/>
              </a:ext>
            </a:extLst>
          </p:cNvPr>
          <p:cNvSpPr txBox="1"/>
          <p:nvPr/>
        </p:nvSpPr>
        <p:spPr>
          <a:xfrm>
            <a:off x="4727127" y="2272757"/>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24" name="Rectangle 23">
            <a:extLst>
              <a:ext uri="{FF2B5EF4-FFF2-40B4-BE49-F238E27FC236}">
                <a16:creationId xmlns:a16="http://schemas.microsoft.com/office/drawing/2014/main" id="{C78D6EAA-4B62-9E07-2977-B54B85572CEF}"/>
              </a:ext>
            </a:extLst>
          </p:cNvPr>
          <p:cNvSpPr/>
          <p:nvPr/>
        </p:nvSpPr>
        <p:spPr>
          <a:xfrm>
            <a:off x="206499" y="259490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26" name="TextBox 25">
            <a:extLst>
              <a:ext uri="{FF2B5EF4-FFF2-40B4-BE49-F238E27FC236}">
                <a16:creationId xmlns:a16="http://schemas.microsoft.com/office/drawing/2014/main" id="{6B21BB03-9F1C-F7DA-6A9F-376810B22E5D}"/>
              </a:ext>
            </a:extLst>
          </p:cNvPr>
          <p:cNvSpPr txBox="1"/>
          <p:nvPr/>
        </p:nvSpPr>
        <p:spPr>
          <a:xfrm>
            <a:off x="214938" y="2648271"/>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27" name="TextBox 26">
            <a:extLst>
              <a:ext uri="{FF2B5EF4-FFF2-40B4-BE49-F238E27FC236}">
                <a16:creationId xmlns:a16="http://schemas.microsoft.com/office/drawing/2014/main" id="{551B5B58-D966-378B-D553-720A4989D6A8}"/>
              </a:ext>
            </a:extLst>
          </p:cNvPr>
          <p:cNvSpPr txBox="1"/>
          <p:nvPr/>
        </p:nvSpPr>
        <p:spPr>
          <a:xfrm>
            <a:off x="2185144" y="2648271"/>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28" name="TextBox 27">
            <a:extLst>
              <a:ext uri="{FF2B5EF4-FFF2-40B4-BE49-F238E27FC236}">
                <a16:creationId xmlns:a16="http://schemas.microsoft.com/office/drawing/2014/main" id="{BB7F179A-325F-CBA2-426F-6B55C5CA2340}"/>
              </a:ext>
            </a:extLst>
          </p:cNvPr>
          <p:cNvSpPr txBox="1"/>
          <p:nvPr/>
        </p:nvSpPr>
        <p:spPr>
          <a:xfrm>
            <a:off x="4438709" y="2648271"/>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29" name="Straight Arrow Connector 28">
            <a:extLst>
              <a:ext uri="{FF2B5EF4-FFF2-40B4-BE49-F238E27FC236}">
                <a16:creationId xmlns:a16="http://schemas.microsoft.com/office/drawing/2014/main" id="{F1BEB5AE-877D-C285-ABEF-F054E7DCC82C}"/>
              </a:ext>
            </a:extLst>
          </p:cNvPr>
          <p:cNvCxnSpPr>
            <a:cxnSpLocks/>
          </p:cNvCxnSpPr>
          <p:nvPr/>
        </p:nvCxnSpPr>
        <p:spPr>
          <a:xfrm flipH="1">
            <a:off x="4361353"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F45021A5-3483-EA56-3382-A7A0470236CE}"/>
              </a:ext>
            </a:extLst>
          </p:cNvPr>
          <p:cNvSpPr/>
          <p:nvPr/>
        </p:nvSpPr>
        <p:spPr>
          <a:xfrm>
            <a:off x="206798" y="2957011"/>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31" name="Straight Arrow Connector 30">
            <a:extLst>
              <a:ext uri="{FF2B5EF4-FFF2-40B4-BE49-F238E27FC236}">
                <a16:creationId xmlns:a16="http://schemas.microsoft.com/office/drawing/2014/main" id="{15642F19-A667-D1F7-CA5E-A86566149412}"/>
              </a:ext>
            </a:extLst>
          </p:cNvPr>
          <p:cNvCxnSpPr>
            <a:cxnSpLocks/>
          </p:cNvCxnSpPr>
          <p:nvPr/>
        </p:nvCxnSpPr>
        <p:spPr>
          <a:xfrm flipH="1">
            <a:off x="2180597"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CDBBA25D-ECA4-7985-E1E4-B16B77363C97}"/>
              </a:ext>
            </a:extLst>
          </p:cNvPr>
          <p:cNvSpPr txBox="1"/>
          <p:nvPr/>
        </p:nvSpPr>
        <p:spPr>
          <a:xfrm>
            <a:off x="215242" y="3023785"/>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33" name="TextBox 32">
            <a:extLst>
              <a:ext uri="{FF2B5EF4-FFF2-40B4-BE49-F238E27FC236}">
                <a16:creationId xmlns:a16="http://schemas.microsoft.com/office/drawing/2014/main" id="{F0DCE2B5-08D9-EE89-FEDD-175E60031252}"/>
              </a:ext>
            </a:extLst>
          </p:cNvPr>
          <p:cNvSpPr txBox="1"/>
          <p:nvPr/>
        </p:nvSpPr>
        <p:spPr>
          <a:xfrm>
            <a:off x="1080332" y="3030027"/>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34" name="TextBox 33">
            <a:extLst>
              <a:ext uri="{FF2B5EF4-FFF2-40B4-BE49-F238E27FC236}">
                <a16:creationId xmlns:a16="http://schemas.microsoft.com/office/drawing/2014/main" id="{9D0E592C-1D31-D155-E146-FD76853F64E4}"/>
              </a:ext>
            </a:extLst>
          </p:cNvPr>
          <p:cNvSpPr txBox="1"/>
          <p:nvPr/>
        </p:nvSpPr>
        <p:spPr>
          <a:xfrm>
            <a:off x="215242" y="3332243"/>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35" name="Rectangle 34">
            <a:extLst>
              <a:ext uri="{FF2B5EF4-FFF2-40B4-BE49-F238E27FC236}">
                <a16:creationId xmlns:a16="http://schemas.microsoft.com/office/drawing/2014/main" id="{FBC7AB5C-EA95-3421-837C-7E9D69272CF1}"/>
              </a:ext>
            </a:extLst>
          </p:cNvPr>
          <p:cNvSpPr/>
          <p:nvPr/>
        </p:nvSpPr>
        <p:spPr>
          <a:xfrm>
            <a:off x="207085" y="5129625"/>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36" name="TextBox 35">
            <a:extLst>
              <a:ext uri="{FF2B5EF4-FFF2-40B4-BE49-F238E27FC236}">
                <a16:creationId xmlns:a16="http://schemas.microsoft.com/office/drawing/2014/main" id="{FD7EB8A6-A241-6718-0536-F6E8735B1F3B}"/>
              </a:ext>
            </a:extLst>
          </p:cNvPr>
          <p:cNvSpPr txBox="1"/>
          <p:nvPr/>
        </p:nvSpPr>
        <p:spPr>
          <a:xfrm>
            <a:off x="2021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37" name="Straight Arrow Connector 36">
            <a:extLst>
              <a:ext uri="{FF2B5EF4-FFF2-40B4-BE49-F238E27FC236}">
                <a16:creationId xmlns:a16="http://schemas.microsoft.com/office/drawing/2014/main" id="{DFAF010C-A744-D2B7-0797-E052101E346E}"/>
              </a:ext>
            </a:extLst>
          </p:cNvPr>
          <p:cNvCxnSpPr>
            <a:cxnSpLocks/>
          </p:cNvCxnSpPr>
          <p:nvPr/>
        </p:nvCxnSpPr>
        <p:spPr>
          <a:xfrm flipH="1">
            <a:off x="2247601"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5DC305BB-3526-6DCC-FBDA-60AB010E4245}"/>
              </a:ext>
            </a:extLst>
          </p:cNvPr>
          <p:cNvSpPr txBox="1"/>
          <p:nvPr/>
        </p:nvSpPr>
        <p:spPr>
          <a:xfrm>
            <a:off x="22527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39" name="Straight Arrow Connector 38">
            <a:extLst>
              <a:ext uri="{FF2B5EF4-FFF2-40B4-BE49-F238E27FC236}">
                <a16:creationId xmlns:a16="http://schemas.microsoft.com/office/drawing/2014/main" id="{00D5AF51-D7D8-8899-C51C-54726725B23D}"/>
              </a:ext>
            </a:extLst>
          </p:cNvPr>
          <p:cNvCxnSpPr>
            <a:cxnSpLocks/>
          </p:cNvCxnSpPr>
          <p:nvPr/>
        </p:nvCxnSpPr>
        <p:spPr>
          <a:xfrm flipH="1">
            <a:off x="4445314"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4B206E21-6791-A985-97D5-62267D037087}"/>
              </a:ext>
            </a:extLst>
          </p:cNvPr>
          <p:cNvSpPr txBox="1"/>
          <p:nvPr/>
        </p:nvSpPr>
        <p:spPr>
          <a:xfrm>
            <a:off x="4438963"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
        <p:nvSpPr>
          <p:cNvPr id="4" name="Rectangle 3">
            <a:extLst>
              <a:ext uri="{FF2B5EF4-FFF2-40B4-BE49-F238E27FC236}">
                <a16:creationId xmlns:a16="http://schemas.microsoft.com/office/drawing/2014/main" id="{D6880735-C5D0-6C72-97EB-2F5CCE107834}"/>
              </a:ext>
            </a:extLst>
          </p:cNvPr>
          <p:cNvSpPr/>
          <p:nvPr/>
        </p:nvSpPr>
        <p:spPr>
          <a:xfrm>
            <a:off x="211026" y="5793353"/>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6819919-E978-9FA9-D45F-BA347CF0D515}"/>
              </a:ext>
            </a:extLst>
          </p:cNvPr>
          <p:cNvSpPr/>
          <p:nvPr/>
        </p:nvSpPr>
        <p:spPr>
          <a:xfrm>
            <a:off x="206478" y="5786775"/>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#3</a:t>
            </a:r>
          </a:p>
        </p:txBody>
      </p:sp>
      <p:cxnSp>
        <p:nvCxnSpPr>
          <p:cNvPr id="6" name="Straight Arrow Connector 5">
            <a:extLst>
              <a:ext uri="{FF2B5EF4-FFF2-40B4-BE49-F238E27FC236}">
                <a16:creationId xmlns:a16="http://schemas.microsoft.com/office/drawing/2014/main" id="{80BD1C36-3C68-6E0B-2D27-29BB83FEC6BC}"/>
              </a:ext>
            </a:extLst>
          </p:cNvPr>
          <p:cNvCxnSpPr>
            <a:cxnSpLocks/>
          </p:cNvCxnSpPr>
          <p:nvPr/>
        </p:nvCxnSpPr>
        <p:spPr>
          <a:xfrm flipH="1">
            <a:off x="4374732" y="5792670"/>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51460185-F221-0272-8B1E-6A47F78ECDBD}"/>
              </a:ext>
            </a:extLst>
          </p:cNvPr>
          <p:cNvSpPr txBox="1"/>
          <p:nvPr/>
        </p:nvSpPr>
        <p:spPr>
          <a:xfrm>
            <a:off x="4730949" y="5826725"/>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9" name="Rectangle 8">
            <a:extLst>
              <a:ext uri="{FF2B5EF4-FFF2-40B4-BE49-F238E27FC236}">
                <a16:creationId xmlns:a16="http://schemas.microsoft.com/office/drawing/2014/main" id="{91763EF2-27C2-5501-18F1-21A38F49BCC7}"/>
              </a:ext>
            </a:extLst>
          </p:cNvPr>
          <p:cNvSpPr/>
          <p:nvPr/>
        </p:nvSpPr>
        <p:spPr>
          <a:xfrm>
            <a:off x="206776" y="6148877"/>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11" name="TextBox 10">
            <a:extLst>
              <a:ext uri="{FF2B5EF4-FFF2-40B4-BE49-F238E27FC236}">
                <a16:creationId xmlns:a16="http://schemas.microsoft.com/office/drawing/2014/main" id="{A94C1F18-D13D-B470-3640-BCC58E119C94}"/>
              </a:ext>
            </a:extLst>
          </p:cNvPr>
          <p:cNvSpPr txBox="1"/>
          <p:nvPr/>
        </p:nvSpPr>
        <p:spPr>
          <a:xfrm>
            <a:off x="215221" y="6202239"/>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14" name="TextBox 13">
            <a:extLst>
              <a:ext uri="{FF2B5EF4-FFF2-40B4-BE49-F238E27FC236}">
                <a16:creationId xmlns:a16="http://schemas.microsoft.com/office/drawing/2014/main" id="{F23574BC-C3A8-0C95-E792-8A4650E4269D}"/>
              </a:ext>
            </a:extLst>
          </p:cNvPr>
          <p:cNvSpPr txBox="1"/>
          <p:nvPr/>
        </p:nvSpPr>
        <p:spPr>
          <a:xfrm>
            <a:off x="2186973" y="6202239"/>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15" name="TextBox 14">
            <a:extLst>
              <a:ext uri="{FF2B5EF4-FFF2-40B4-BE49-F238E27FC236}">
                <a16:creationId xmlns:a16="http://schemas.microsoft.com/office/drawing/2014/main" id="{EED3F92B-063A-4F42-53AB-E805BE994085}"/>
              </a:ext>
            </a:extLst>
          </p:cNvPr>
          <p:cNvSpPr txBox="1"/>
          <p:nvPr/>
        </p:nvSpPr>
        <p:spPr>
          <a:xfrm>
            <a:off x="4442305" y="6202239"/>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16" name="Straight Arrow Connector 15">
            <a:extLst>
              <a:ext uri="{FF2B5EF4-FFF2-40B4-BE49-F238E27FC236}">
                <a16:creationId xmlns:a16="http://schemas.microsoft.com/office/drawing/2014/main" id="{B70BEA9E-F371-DB7A-7ED4-3E53F6813356}"/>
              </a:ext>
            </a:extLst>
          </p:cNvPr>
          <p:cNvCxnSpPr>
            <a:cxnSpLocks/>
          </p:cNvCxnSpPr>
          <p:nvPr/>
        </p:nvCxnSpPr>
        <p:spPr>
          <a:xfrm flipH="1">
            <a:off x="4364888"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5366AF38-6EE3-78A5-D978-66CFED967E77}"/>
              </a:ext>
            </a:extLst>
          </p:cNvPr>
          <p:cNvSpPr/>
          <p:nvPr/>
        </p:nvSpPr>
        <p:spPr>
          <a:xfrm>
            <a:off x="207075" y="651097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49" name="Straight Arrow Connector 48">
            <a:extLst>
              <a:ext uri="{FF2B5EF4-FFF2-40B4-BE49-F238E27FC236}">
                <a16:creationId xmlns:a16="http://schemas.microsoft.com/office/drawing/2014/main" id="{E4D53DAB-4F39-5113-533B-745C085FBC3B}"/>
              </a:ext>
            </a:extLst>
          </p:cNvPr>
          <p:cNvCxnSpPr>
            <a:cxnSpLocks/>
          </p:cNvCxnSpPr>
          <p:nvPr/>
        </p:nvCxnSpPr>
        <p:spPr>
          <a:xfrm flipH="1">
            <a:off x="2182422"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6A81515C-4106-6255-90F9-5C05F22D1F8B}"/>
              </a:ext>
            </a:extLst>
          </p:cNvPr>
          <p:cNvSpPr txBox="1"/>
          <p:nvPr/>
        </p:nvSpPr>
        <p:spPr>
          <a:xfrm>
            <a:off x="215526" y="6577753"/>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59" name="TextBox 58">
            <a:extLst>
              <a:ext uri="{FF2B5EF4-FFF2-40B4-BE49-F238E27FC236}">
                <a16:creationId xmlns:a16="http://schemas.microsoft.com/office/drawing/2014/main" id="{AC6F1E7D-0847-3980-33D0-305FB8475906}"/>
              </a:ext>
            </a:extLst>
          </p:cNvPr>
          <p:cNvSpPr txBox="1"/>
          <p:nvPr/>
        </p:nvSpPr>
        <p:spPr>
          <a:xfrm>
            <a:off x="1081294" y="6583995"/>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60" name="TextBox 59">
            <a:extLst>
              <a:ext uri="{FF2B5EF4-FFF2-40B4-BE49-F238E27FC236}">
                <a16:creationId xmlns:a16="http://schemas.microsoft.com/office/drawing/2014/main" id="{4266E726-C7F2-3748-C1FB-8AC7F0B6B0C1}"/>
              </a:ext>
            </a:extLst>
          </p:cNvPr>
          <p:cNvSpPr txBox="1"/>
          <p:nvPr/>
        </p:nvSpPr>
        <p:spPr>
          <a:xfrm>
            <a:off x="215526" y="6886211"/>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61" name="Rectangle 60">
            <a:extLst>
              <a:ext uri="{FF2B5EF4-FFF2-40B4-BE49-F238E27FC236}">
                <a16:creationId xmlns:a16="http://schemas.microsoft.com/office/drawing/2014/main" id="{9C4E71AE-FFC5-8063-C847-1D05E64F0E31}"/>
              </a:ext>
            </a:extLst>
          </p:cNvPr>
          <p:cNvSpPr/>
          <p:nvPr/>
        </p:nvSpPr>
        <p:spPr>
          <a:xfrm>
            <a:off x="207362" y="8683593"/>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62" name="TextBox 61">
            <a:extLst>
              <a:ext uri="{FF2B5EF4-FFF2-40B4-BE49-F238E27FC236}">
                <a16:creationId xmlns:a16="http://schemas.microsoft.com/office/drawing/2014/main" id="{E90DF798-9ECE-1498-976C-794E0BDFE542}"/>
              </a:ext>
            </a:extLst>
          </p:cNvPr>
          <p:cNvSpPr txBox="1"/>
          <p:nvPr/>
        </p:nvSpPr>
        <p:spPr>
          <a:xfrm>
            <a:off x="202420"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63" name="Straight Arrow Connector 62">
            <a:extLst>
              <a:ext uri="{FF2B5EF4-FFF2-40B4-BE49-F238E27FC236}">
                <a16:creationId xmlns:a16="http://schemas.microsoft.com/office/drawing/2014/main" id="{8D7EF988-D0D8-7480-C776-5A0FA99759D9}"/>
              </a:ext>
            </a:extLst>
          </p:cNvPr>
          <p:cNvCxnSpPr>
            <a:cxnSpLocks/>
          </p:cNvCxnSpPr>
          <p:nvPr/>
        </p:nvCxnSpPr>
        <p:spPr>
          <a:xfrm flipH="1">
            <a:off x="2249479"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4" name="TextBox 63">
            <a:extLst>
              <a:ext uri="{FF2B5EF4-FFF2-40B4-BE49-F238E27FC236}">
                <a16:creationId xmlns:a16="http://schemas.microsoft.com/office/drawing/2014/main" id="{6F110E0C-2D2B-8A56-6FCE-9ADD89BA4ED5}"/>
              </a:ext>
            </a:extLst>
          </p:cNvPr>
          <p:cNvSpPr txBox="1"/>
          <p:nvPr/>
        </p:nvSpPr>
        <p:spPr>
          <a:xfrm>
            <a:off x="225462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65" name="Straight Arrow Connector 64">
            <a:extLst>
              <a:ext uri="{FF2B5EF4-FFF2-40B4-BE49-F238E27FC236}">
                <a16:creationId xmlns:a16="http://schemas.microsoft.com/office/drawing/2014/main" id="{477088F0-B851-611E-CA86-17575FC755C1}"/>
              </a:ext>
            </a:extLst>
          </p:cNvPr>
          <p:cNvCxnSpPr>
            <a:cxnSpLocks/>
          </p:cNvCxnSpPr>
          <p:nvPr/>
        </p:nvCxnSpPr>
        <p:spPr>
          <a:xfrm flipH="1">
            <a:off x="4448915"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6" name="TextBox 65">
            <a:extLst>
              <a:ext uri="{FF2B5EF4-FFF2-40B4-BE49-F238E27FC236}">
                <a16:creationId xmlns:a16="http://schemas.microsoft.com/office/drawing/2014/main" id="{724744D4-8BFF-76E3-8E3F-98BC11CEE325}"/>
              </a:ext>
            </a:extLst>
          </p:cNvPr>
          <p:cNvSpPr txBox="1"/>
          <p:nvPr/>
        </p:nvSpPr>
        <p:spPr>
          <a:xfrm>
            <a:off x="444255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Tree>
    <p:extLst>
      <p:ext uri="{BB962C8B-B14F-4D97-AF65-F5344CB8AC3E}">
        <p14:creationId xmlns:p14="http://schemas.microsoft.com/office/powerpoint/2010/main" val="1516405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6A014-6E04-4EA9-8D90-394BC02239EE}"/>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BC692BD-8DC9-C0BE-9E45-ED6BC7177654}"/>
              </a:ext>
            </a:extLst>
          </p:cNvPr>
          <p:cNvSpPr/>
          <p:nvPr/>
        </p:nvSpPr>
        <p:spPr>
          <a:xfrm>
            <a:off x="0" y="0"/>
            <a:ext cx="7772400" cy="1338470"/>
          </a:xfrm>
          <a:prstGeom prst="rect">
            <a:avLst/>
          </a:prstGeom>
          <a:solidFill>
            <a:srgbClr val="0040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AI-generated content may be incorrect.">
            <a:extLst>
              <a:ext uri="{FF2B5EF4-FFF2-40B4-BE49-F238E27FC236}">
                <a16:creationId xmlns:a16="http://schemas.microsoft.com/office/drawing/2014/main" id="{C1F3C636-A127-92C3-66C8-D98BA28D3E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475" y="87929"/>
            <a:ext cx="3231449" cy="1162611"/>
          </a:xfrm>
          <a:prstGeom prst="rect">
            <a:avLst/>
          </a:prstGeom>
        </p:spPr>
      </p:pic>
      <p:sp>
        <p:nvSpPr>
          <p:cNvPr id="12" name="TextBox 11">
            <a:extLst>
              <a:ext uri="{FF2B5EF4-FFF2-40B4-BE49-F238E27FC236}">
                <a16:creationId xmlns:a16="http://schemas.microsoft.com/office/drawing/2014/main" id="{D44CD7DD-36E9-8C11-E9BC-4D3E5E566E4E}"/>
              </a:ext>
            </a:extLst>
          </p:cNvPr>
          <p:cNvSpPr txBox="1"/>
          <p:nvPr/>
        </p:nvSpPr>
        <p:spPr>
          <a:xfrm>
            <a:off x="0" y="1504458"/>
            <a:ext cx="7772400" cy="707886"/>
          </a:xfrm>
          <a:prstGeom prst="rect">
            <a:avLst/>
          </a:prstGeom>
          <a:noFill/>
        </p:spPr>
        <p:txBody>
          <a:bodyPr wrap="square" lIns="91440" tIns="45720" rIns="91440" bIns="45720" rtlCol="0" anchor="t">
            <a:spAutoFit/>
          </a:bodyPr>
          <a:lstStyle/>
          <a:p>
            <a:pPr algn="ctr"/>
            <a:r>
              <a:rPr lang="en-US" sz="4000" b="1" dirty="0">
                <a:latin typeface="Orgon Slab"/>
              </a:rPr>
              <a:t>Finals Game Plan</a:t>
            </a:r>
            <a:endParaRPr lang="en-US" dirty="0"/>
          </a:p>
        </p:txBody>
      </p:sp>
      <p:sp>
        <p:nvSpPr>
          <p:cNvPr id="13" name="TextBox 12">
            <a:extLst>
              <a:ext uri="{FF2B5EF4-FFF2-40B4-BE49-F238E27FC236}">
                <a16:creationId xmlns:a16="http://schemas.microsoft.com/office/drawing/2014/main" id="{244B54C3-15FD-3E56-BF58-0A3E9C9459B8}"/>
              </a:ext>
            </a:extLst>
          </p:cNvPr>
          <p:cNvSpPr txBox="1"/>
          <p:nvPr/>
        </p:nvSpPr>
        <p:spPr>
          <a:xfrm>
            <a:off x="1120636" y="9601139"/>
            <a:ext cx="5531126" cy="369332"/>
          </a:xfrm>
          <a:prstGeom prst="rect">
            <a:avLst/>
          </a:prstGeom>
          <a:noFill/>
        </p:spPr>
        <p:txBody>
          <a:bodyPr wrap="square" rtlCol="0">
            <a:spAutoFit/>
          </a:bodyPr>
          <a:lstStyle/>
          <a:p>
            <a:r>
              <a:rPr lang="en-US" dirty="0">
                <a:solidFill>
                  <a:srgbClr val="004022"/>
                </a:solidFill>
                <a:latin typeface="Orgon Slab" panose="02000503000000020004" pitchFamily="50" charset="0"/>
              </a:rPr>
              <a:t>Innovation Lab 117   </a:t>
            </a:r>
            <a:r>
              <a:rPr lang="en-US" dirty="0">
                <a:latin typeface="Orgon Slab" panose="02000503000000020004" pitchFamily="50" charset="0"/>
              </a:rPr>
              <a:t>|   </a:t>
            </a:r>
            <a:r>
              <a:rPr lang="en-US" dirty="0">
                <a:solidFill>
                  <a:srgbClr val="004022"/>
                </a:solidFill>
                <a:latin typeface="Orgon Slab" panose="02000503000000020004" pitchFamily="50" charset="0"/>
              </a:rPr>
              <a:t>ssc.mst.edu   </a:t>
            </a:r>
            <a:r>
              <a:rPr lang="en-US" dirty="0">
                <a:latin typeface="Orgon Slab" panose="02000503000000020004" pitchFamily="50" charset="0"/>
              </a:rPr>
              <a:t>|   </a:t>
            </a:r>
            <a:r>
              <a:rPr lang="en-US" dirty="0">
                <a:solidFill>
                  <a:srgbClr val="004022"/>
                </a:solidFill>
                <a:latin typeface="Orgon Slab" panose="02000503000000020004" pitchFamily="50" charset="0"/>
              </a:rPr>
              <a:t>ssc@mst.edu</a:t>
            </a:r>
          </a:p>
        </p:txBody>
      </p:sp>
      <p:sp>
        <p:nvSpPr>
          <p:cNvPr id="2" name="TextBox 1">
            <a:extLst>
              <a:ext uri="{FF2B5EF4-FFF2-40B4-BE49-F238E27FC236}">
                <a16:creationId xmlns:a16="http://schemas.microsoft.com/office/drawing/2014/main" id="{68085621-9B81-B28F-7702-D86ED04D5C1B}"/>
              </a:ext>
            </a:extLst>
          </p:cNvPr>
          <p:cNvSpPr txBox="1"/>
          <p:nvPr/>
        </p:nvSpPr>
        <p:spPr>
          <a:xfrm>
            <a:off x="7436609" y="9689071"/>
            <a:ext cx="335791" cy="369329"/>
          </a:xfrm>
          <a:prstGeom prst="rect">
            <a:avLst/>
          </a:prstGeom>
          <a:noFill/>
        </p:spPr>
        <p:txBody>
          <a:bodyPr wrap="square" lIns="91440" tIns="45720" rIns="91440" bIns="45720" rtlCol="0" anchor="t">
            <a:spAutoFit/>
          </a:bodyPr>
          <a:lstStyle/>
          <a:p>
            <a:r>
              <a:rPr lang="en-US" dirty="0">
                <a:latin typeface="Orgon Slab"/>
              </a:rPr>
              <a:t>3</a:t>
            </a:r>
            <a:endParaRPr lang="en-US" dirty="0">
              <a:latin typeface="Orgon Slab" panose="02000503000000020004" pitchFamily="50" charset="0"/>
            </a:endParaRPr>
          </a:p>
        </p:txBody>
      </p:sp>
      <p:sp>
        <p:nvSpPr>
          <p:cNvPr id="3" name="Rectangle 2">
            <a:extLst>
              <a:ext uri="{FF2B5EF4-FFF2-40B4-BE49-F238E27FC236}">
                <a16:creationId xmlns:a16="http://schemas.microsoft.com/office/drawing/2014/main" id="{5843538B-75B8-7DF4-F4D4-474B7FDCF7A8}"/>
              </a:ext>
            </a:extLst>
          </p:cNvPr>
          <p:cNvSpPr/>
          <p:nvPr/>
        </p:nvSpPr>
        <p:spPr>
          <a:xfrm>
            <a:off x="210746" y="2239385"/>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F72D602-43D1-8791-8D2A-0B44C49C3E3B}"/>
              </a:ext>
            </a:extLst>
          </p:cNvPr>
          <p:cNvSpPr/>
          <p:nvPr/>
        </p:nvSpPr>
        <p:spPr>
          <a:xfrm>
            <a:off x="206202" y="2232807"/>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#4</a:t>
            </a:r>
          </a:p>
        </p:txBody>
      </p:sp>
      <p:cxnSp>
        <p:nvCxnSpPr>
          <p:cNvPr id="19" name="Straight Arrow Connector 18">
            <a:extLst>
              <a:ext uri="{FF2B5EF4-FFF2-40B4-BE49-F238E27FC236}">
                <a16:creationId xmlns:a16="http://schemas.microsoft.com/office/drawing/2014/main" id="{C2F62B12-9E5C-924D-45C5-006ADACBD4AE}"/>
              </a:ext>
            </a:extLst>
          </p:cNvPr>
          <p:cNvCxnSpPr/>
          <p:nvPr/>
        </p:nvCxnSpPr>
        <p:spPr>
          <a:xfrm flipH="1">
            <a:off x="4371189" y="2238702"/>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02ECF1AD-8D40-E824-325D-24AC39F0FAD6}"/>
              </a:ext>
            </a:extLst>
          </p:cNvPr>
          <p:cNvSpPr txBox="1"/>
          <p:nvPr/>
        </p:nvSpPr>
        <p:spPr>
          <a:xfrm>
            <a:off x="4727127" y="2272757"/>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24" name="Rectangle 23">
            <a:extLst>
              <a:ext uri="{FF2B5EF4-FFF2-40B4-BE49-F238E27FC236}">
                <a16:creationId xmlns:a16="http://schemas.microsoft.com/office/drawing/2014/main" id="{1B8E0963-BF37-CA83-4A30-4774B40934B4}"/>
              </a:ext>
            </a:extLst>
          </p:cNvPr>
          <p:cNvSpPr/>
          <p:nvPr/>
        </p:nvSpPr>
        <p:spPr>
          <a:xfrm>
            <a:off x="206499" y="259490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26" name="TextBox 25">
            <a:extLst>
              <a:ext uri="{FF2B5EF4-FFF2-40B4-BE49-F238E27FC236}">
                <a16:creationId xmlns:a16="http://schemas.microsoft.com/office/drawing/2014/main" id="{2AF9495E-6452-DB4E-CB58-56E2F41DF28B}"/>
              </a:ext>
            </a:extLst>
          </p:cNvPr>
          <p:cNvSpPr txBox="1"/>
          <p:nvPr/>
        </p:nvSpPr>
        <p:spPr>
          <a:xfrm>
            <a:off x="214938" y="2648271"/>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27" name="TextBox 26">
            <a:extLst>
              <a:ext uri="{FF2B5EF4-FFF2-40B4-BE49-F238E27FC236}">
                <a16:creationId xmlns:a16="http://schemas.microsoft.com/office/drawing/2014/main" id="{07E94271-6605-9528-A729-9C9A58CB522F}"/>
              </a:ext>
            </a:extLst>
          </p:cNvPr>
          <p:cNvSpPr txBox="1"/>
          <p:nvPr/>
        </p:nvSpPr>
        <p:spPr>
          <a:xfrm>
            <a:off x="2185144" y="2648271"/>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28" name="TextBox 27">
            <a:extLst>
              <a:ext uri="{FF2B5EF4-FFF2-40B4-BE49-F238E27FC236}">
                <a16:creationId xmlns:a16="http://schemas.microsoft.com/office/drawing/2014/main" id="{B6B5D5C3-0B8A-D89F-832E-A39246062EAF}"/>
              </a:ext>
            </a:extLst>
          </p:cNvPr>
          <p:cNvSpPr txBox="1"/>
          <p:nvPr/>
        </p:nvSpPr>
        <p:spPr>
          <a:xfrm>
            <a:off x="4438709" y="2648271"/>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29" name="Straight Arrow Connector 28">
            <a:extLst>
              <a:ext uri="{FF2B5EF4-FFF2-40B4-BE49-F238E27FC236}">
                <a16:creationId xmlns:a16="http://schemas.microsoft.com/office/drawing/2014/main" id="{D038063C-D6D9-0CF8-A559-DA4E0652E2A2}"/>
              </a:ext>
            </a:extLst>
          </p:cNvPr>
          <p:cNvCxnSpPr>
            <a:cxnSpLocks/>
          </p:cNvCxnSpPr>
          <p:nvPr/>
        </p:nvCxnSpPr>
        <p:spPr>
          <a:xfrm flipH="1">
            <a:off x="4361353"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91A3107F-B259-BB1F-D689-6C5CA85A11A4}"/>
              </a:ext>
            </a:extLst>
          </p:cNvPr>
          <p:cNvSpPr/>
          <p:nvPr/>
        </p:nvSpPr>
        <p:spPr>
          <a:xfrm>
            <a:off x="206798" y="2957011"/>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31" name="Straight Arrow Connector 30">
            <a:extLst>
              <a:ext uri="{FF2B5EF4-FFF2-40B4-BE49-F238E27FC236}">
                <a16:creationId xmlns:a16="http://schemas.microsoft.com/office/drawing/2014/main" id="{3BAA7486-7B9B-AFB6-AB7F-162555B66A7C}"/>
              </a:ext>
            </a:extLst>
          </p:cNvPr>
          <p:cNvCxnSpPr>
            <a:cxnSpLocks/>
          </p:cNvCxnSpPr>
          <p:nvPr/>
        </p:nvCxnSpPr>
        <p:spPr>
          <a:xfrm flipH="1">
            <a:off x="2180597"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1DA282EA-2D33-A465-59A3-09EC39388BB6}"/>
              </a:ext>
            </a:extLst>
          </p:cNvPr>
          <p:cNvSpPr txBox="1"/>
          <p:nvPr/>
        </p:nvSpPr>
        <p:spPr>
          <a:xfrm>
            <a:off x="215242" y="3023785"/>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33" name="TextBox 32">
            <a:extLst>
              <a:ext uri="{FF2B5EF4-FFF2-40B4-BE49-F238E27FC236}">
                <a16:creationId xmlns:a16="http://schemas.microsoft.com/office/drawing/2014/main" id="{DB2ABE14-3284-186C-11AE-8F8DDE95ACA7}"/>
              </a:ext>
            </a:extLst>
          </p:cNvPr>
          <p:cNvSpPr txBox="1"/>
          <p:nvPr/>
        </p:nvSpPr>
        <p:spPr>
          <a:xfrm>
            <a:off x="1080332" y="3030027"/>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34" name="TextBox 33">
            <a:extLst>
              <a:ext uri="{FF2B5EF4-FFF2-40B4-BE49-F238E27FC236}">
                <a16:creationId xmlns:a16="http://schemas.microsoft.com/office/drawing/2014/main" id="{2924D1EA-3CC9-7127-1325-C12EA9B95000}"/>
              </a:ext>
            </a:extLst>
          </p:cNvPr>
          <p:cNvSpPr txBox="1"/>
          <p:nvPr/>
        </p:nvSpPr>
        <p:spPr>
          <a:xfrm>
            <a:off x="215242" y="3332243"/>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35" name="Rectangle 34">
            <a:extLst>
              <a:ext uri="{FF2B5EF4-FFF2-40B4-BE49-F238E27FC236}">
                <a16:creationId xmlns:a16="http://schemas.microsoft.com/office/drawing/2014/main" id="{3C4381D9-FA3E-10A1-DB77-E7AE95BDB2BE}"/>
              </a:ext>
            </a:extLst>
          </p:cNvPr>
          <p:cNvSpPr/>
          <p:nvPr/>
        </p:nvSpPr>
        <p:spPr>
          <a:xfrm>
            <a:off x="207085" y="5129625"/>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36" name="TextBox 35">
            <a:extLst>
              <a:ext uri="{FF2B5EF4-FFF2-40B4-BE49-F238E27FC236}">
                <a16:creationId xmlns:a16="http://schemas.microsoft.com/office/drawing/2014/main" id="{E7248EBA-4347-C4E6-CA55-97470F4ED124}"/>
              </a:ext>
            </a:extLst>
          </p:cNvPr>
          <p:cNvSpPr txBox="1"/>
          <p:nvPr/>
        </p:nvSpPr>
        <p:spPr>
          <a:xfrm>
            <a:off x="2021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37" name="Straight Arrow Connector 36">
            <a:extLst>
              <a:ext uri="{FF2B5EF4-FFF2-40B4-BE49-F238E27FC236}">
                <a16:creationId xmlns:a16="http://schemas.microsoft.com/office/drawing/2014/main" id="{9B1FFC9C-2272-2540-9948-E73A10817B32}"/>
              </a:ext>
            </a:extLst>
          </p:cNvPr>
          <p:cNvCxnSpPr>
            <a:cxnSpLocks/>
          </p:cNvCxnSpPr>
          <p:nvPr/>
        </p:nvCxnSpPr>
        <p:spPr>
          <a:xfrm flipH="1">
            <a:off x="2247601"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ED43DE6D-5B01-95C5-F012-B6AC5006ADFF}"/>
              </a:ext>
            </a:extLst>
          </p:cNvPr>
          <p:cNvSpPr txBox="1"/>
          <p:nvPr/>
        </p:nvSpPr>
        <p:spPr>
          <a:xfrm>
            <a:off x="22527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39" name="Straight Arrow Connector 38">
            <a:extLst>
              <a:ext uri="{FF2B5EF4-FFF2-40B4-BE49-F238E27FC236}">
                <a16:creationId xmlns:a16="http://schemas.microsoft.com/office/drawing/2014/main" id="{2344CAA9-AE86-F2DD-5132-D37FCA3ADC65}"/>
              </a:ext>
            </a:extLst>
          </p:cNvPr>
          <p:cNvCxnSpPr>
            <a:cxnSpLocks/>
          </p:cNvCxnSpPr>
          <p:nvPr/>
        </p:nvCxnSpPr>
        <p:spPr>
          <a:xfrm flipH="1">
            <a:off x="4445314"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CE1B0AF4-0F4B-0A2B-F31B-A6B239D91617}"/>
              </a:ext>
            </a:extLst>
          </p:cNvPr>
          <p:cNvSpPr txBox="1"/>
          <p:nvPr/>
        </p:nvSpPr>
        <p:spPr>
          <a:xfrm>
            <a:off x="4438963"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
        <p:nvSpPr>
          <p:cNvPr id="4" name="Rectangle 3">
            <a:extLst>
              <a:ext uri="{FF2B5EF4-FFF2-40B4-BE49-F238E27FC236}">
                <a16:creationId xmlns:a16="http://schemas.microsoft.com/office/drawing/2014/main" id="{ACDE6C0B-7DB7-0222-3A39-5FACC799C4DE}"/>
              </a:ext>
            </a:extLst>
          </p:cNvPr>
          <p:cNvSpPr/>
          <p:nvPr/>
        </p:nvSpPr>
        <p:spPr>
          <a:xfrm>
            <a:off x="211026" y="5793353"/>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59668C4-DF42-F4B1-EB3D-AB9377ABFC7E}"/>
              </a:ext>
            </a:extLst>
          </p:cNvPr>
          <p:cNvSpPr/>
          <p:nvPr/>
        </p:nvSpPr>
        <p:spPr>
          <a:xfrm>
            <a:off x="206478" y="5786775"/>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#5</a:t>
            </a:r>
          </a:p>
        </p:txBody>
      </p:sp>
      <p:cxnSp>
        <p:nvCxnSpPr>
          <p:cNvPr id="6" name="Straight Arrow Connector 5">
            <a:extLst>
              <a:ext uri="{FF2B5EF4-FFF2-40B4-BE49-F238E27FC236}">
                <a16:creationId xmlns:a16="http://schemas.microsoft.com/office/drawing/2014/main" id="{728DE9E5-2A48-769F-517B-B3553AFA87C3}"/>
              </a:ext>
            </a:extLst>
          </p:cNvPr>
          <p:cNvCxnSpPr>
            <a:cxnSpLocks/>
          </p:cNvCxnSpPr>
          <p:nvPr/>
        </p:nvCxnSpPr>
        <p:spPr>
          <a:xfrm flipH="1">
            <a:off x="4374732" y="5792670"/>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4027AA33-BAFE-0D25-4A07-2E8412039A0C}"/>
              </a:ext>
            </a:extLst>
          </p:cNvPr>
          <p:cNvSpPr txBox="1"/>
          <p:nvPr/>
        </p:nvSpPr>
        <p:spPr>
          <a:xfrm>
            <a:off x="4730949" y="5826725"/>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9" name="Rectangle 8">
            <a:extLst>
              <a:ext uri="{FF2B5EF4-FFF2-40B4-BE49-F238E27FC236}">
                <a16:creationId xmlns:a16="http://schemas.microsoft.com/office/drawing/2014/main" id="{568BB95B-DC7C-6070-15BB-81669BCC7B74}"/>
              </a:ext>
            </a:extLst>
          </p:cNvPr>
          <p:cNvSpPr/>
          <p:nvPr/>
        </p:nvSpPr>
        <p:spPr>
          <a:xfrm>
            <a:off x="206776" y="6148877"/>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11" name="TextBox 10">
            <a:extLst>
              <a:ext uri="{FF2B5EF4-FFF2-40B4-BE49-F238E27FC236}">
                <a16:creationId xmlns:a16="http://schemas.microsoft.com/office/drawing/2014/main" id="{633FFCE0-CF78-29ED-385F-91E4303A0E89}"/>
              </a:ext>
            </a:extLst>
          </p:cNvPr>
          <p:cNvSpPr txBox="1"/>
          <p:nvPr/>
        </p:nvSpPr>
        <p:spPr>
          <a:xfrm>
            <a:off x="215221" y="6202239"/>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14" name="TextBox 13">
            <a:extLst>
              <a:ext uri="{FF2B5EF4-FFF2-40B4-BE49-F238E27FC236}">
                <a16:creationId xmlns:a16="http://schemas.microsoft.com/office/drawing/2014/main" id="{2D40D24F-93EE-5FB6-8B40-6E867929DB08}"/>
              </a:ext>
            </a:extLst>
          </p:cNvPr>
          <p:cNvSpPr txBox="1"/>
          <p:nvPr/>
        </p:nvSpPr>
        <p:spPr>
          <a:xfrm>
            <a:off x="2186973" y="6202239"/>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15" name="TextBox 14">
            <a:extLst>
              <a:ext uri="{FF2B5EF4-FFF2-40B4-BE49-F238E27FC236}">
                <a16:creationId xmlns:a16="http://schemas.microsoft.com/office/drawing/2014/main" id="{52CEB867-78A3-32CB-8074-E7B0F31595AD}"/>
              </a:ext>
            </a:extLst>
          </p:cNvPr>
          <p:cNvSpPr txBox="1"/>
          <p:nvPr/>
        </p:nvSpPr>
        <p:spPr>
          <a:xfrm>
            <a:off x="4442305" y="6202239"/>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16" name="Straight Arrow Connector 15">
            <a:extLst>
              <a:ext uri="{FF2B5EF4-FFF2-40B4-BE49-F238E27FC236}">
                <a16:creationId xmlns:a16="http://schemas.microsoft.com/office/drawing/2014/main" id="{43AC8C2E-5CE7-FE6D-6C7A-0B4BE4F141B2}"/>
              </a:ext>
            </a:extLst>
          </p:cNvPr>
          <p:cNvCxnSpPr>
            <a:cxnSpLocks/>
          </p:cNvCxnSpPr>
          <p:nvPr/>
        </p:nvCxnSpPr>
        <p:spPr>
          <a:xfrm flipH="1">
            <a:off x="4364888"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72A25A91-6D8F-F48F-BCF1-4FEBBD8A20CF}"/>
              </a:ext>
            </a:extLst>
          </p:cNvPr>
          <p:cNvSpPr/>
          <p:nvPr/>
        </p:nvSpPr>
        <p:spPr>
          <a:xfrm>
            <a:off x="207075" y="651097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49" name="Straight Arrow Connector 48">
            <a:extLst>
              <a:ext uri="{FF2B5EF4-FFF2-40B4-BE49-F238E27FC236}">
                <a16:creationId xmlns:a16="http://schemas.microsoft.com/office/drawing/2014/main" id="{26445B54-78BA-E0AB-10ED-34ED2EAE1B35}"/>
              </a:ext>
            </a:extLst>
          </p:cNvPr>
          <p:cNvCxnSpPr>
            <a:cxnSpLocks/>
          </p:cNvCxnSpPr>
          <p:nvPr/>
        </p:nvCxnSpPr>
        <p:spPr>
          <a:xfrm flipH="1">
            <a:off x="2182422"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097F10AB-9334-CABE-2D10-1E26FDB5784B}"/>
              </a:ext>
            </a:extLst>
          </p:cNvPr>
          <p:cNvSpPr txBox="1"/>
          <p:nvPr/>
        </p:nvSpPr>
        <p:spPr>
          <a:xfrm>
            <a:off x="215526" y="6577753"/>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59" name="TextBox 58">
            <a:extLst>
              <a:ext uri="{FF2B5EF4-FFF2-40B4-BE49-F238E27FC236}">
                <a16:creationId xmlns:a16="http://schemas.microsoft.com/office/drawing/2014/main" id="{A888AE2B-F222-277F-B166-C9C1EE0C0C3A}"/>
              </a:ext>
            </a:extLst>
          </p:cNvPr>
          <p:cNvSpPr txBox="1"/>
          <p:nvPr/>
        </p:nvSpPr>
        <p:spPr>
          <a:xfrm>
            <a:off x="1081294" y="6583995"/>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60" name="TextBox 59">
            <a:extLst>
              <a:ext uri="{FF2B5EF4-FFF2-40B4-BE49-F238E27FC236}">
                <a16:creationId xmlns:a16="http://schemas.microsoft.com/office/drawing/2014/main" id="{6A62E48E-1CDB-5B4C-9DC8-C0EC47C5F9F7}"/>
              </a:ext>
            </a:extLst>
          </p:cNvPr>
          <p:cNvSpPr txBox="1"/>
          <p:nvPr/>
        </p:nvSpPr>
        <p:spPr>
          <a:xfrm>
            <a:off x="215526" y="6886211"/>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61" name="Rectangle 60">
            <a:extLst>
              <a:ext uri="{FF2B5EF4-FFF2-40B4-BE49-F238E27FC236}">
                <a16:creationId xmlns:a16="http://schemas.microsoft.com/office/drawing/2014/main" id="{5EF7635C-264B-8343-0332-52B8C5CD712D}"/>
              </a:ext>
            </a:extLst>
          </p:cNvPr>
          <p:cNvSpPr/>
          <p:nvPr/>
        </p:nvSpPr>
        <p:spPr>
          <a:xfrm>
            <a:off x="207362" y="8683593"/>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62" name="TextBox 61">
            <a:extLst>
              <a:ext uri="{FF2B5EF4-FFF2-40B4-BE49-F238E27FC236}">
                <a16:creationId xmlns:a16="http://schemas.microsoft.com/office/drawing/2014/main" id="{792127B9-FE72-885E-4DD8-733E4FFA4F77}"/>
              </a:ext>
            </a:extLst>
          </p:cNvPr>
          <p:cNvSpPr txBox="1"/>
          <p:nvPr/>
        </p:nvSpPr>
        <p:spPr>
          <a:xfrm>
            <a:off x="202420"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63" name="Straight Arrow Connector 62">
            <a:extLst>
              <a:ext uri="{FF2B5EF4-FFF2-40B4-BE49-F238E27FC236}">
                <a16:creationId xmlns:a16="http://schemas.microsoft.com/office/drawing/2014/main" id="{5E308310-7849-4EA7-59B2-607A655C1BA3}"/>
              </a:ext>
            </a:extLst>
          </p:cNvPr>
          <p:cNvCxnSpPr>
            <a:cxnSpLocks/>
          </p:cNvCxnSpPr>
          <p:nvPr/>
        </p:nvCxnSpPr>
        <p:spPr>
          <a:xfrm flipH="1">
            <a:off x="2249479"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4" name="TextBox 63">
            <a:extLst>
              <a:ext uri="{FF2B5EF4-FFF2-40B4-BE49-F238E27FC236}">
                <a16:creationId xmlns:a16="http://schemas.microsoft.com/office/drawing/2014/main" id="{9A4AEFAB-2296-5838-8D18-7B8A18630B0F}"/>
              </a:ext>
            </a:extLst>
          </p:cNvPr>
          <p:cNvSpPr txBox="1"/>
          <p:nvPr/>
        </p:nvSpPr>
        <p:spPr>
          <a:xfrm>
            <a:off x="225462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65" name="Straight Arrow Connector 64">
            <a:extLst>
              <a:ext uri="{FF2B5EF4-FFF2-40B4-BE49-F238E27FC236}">
                <a16:creationId xmlns:a16="http://schemas.microsoft.com/office/drawing/2014/main" id="{41F1684F-03E8-9AA4-BC80-15258815D039}"/>
              </a:ext>
            </a:extLst>
          </p:cNvPr>
          <p:cNvCxnSpPr>
            <a:cxnSpLocks/>
          </p:cNvCxnSpPr>
          <p:nvPr/>
        </p:nvCxnSpPr>
        <p:spPr>
          <a:xfrm flipH="1">
            <a:off x="4448915"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6" name="TextBox 65">
            <a:extLst>
              <a:ext uri="{FF2B5EF4-FFF2-40B4-BE49-F238E27FC236}">
                <a16:creationId xmlns:a16="http://schemas.microsoft.com/office/drawing/2014/main" id="{B75D8758-354E-785D-1E9F-519D0DA87588}"/>
              </a:ext>
            </a:extLst>
          </p:cNvPr>
          <p:cNvSpPr txBox="1"/>
          <p:nvPr/>
        </p:nvSpPr>
        <p:spPr>
          <a:xfrm>
            <a:off x="444255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Tree>
    <p:extLst>
      <p:ext uri="{BB962C8B-B14F-4D97-AF65-F5344CB8AC3E}">
        <p14:creationId xmlns:p14="http://schemas.microsoft.com/office/powerpoint/2010/main" val="874686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FBBDD-24C2-9F77-C165-1763CF370EB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5F08C92-1C7C-8736-E6B0-EEE2F1355B3D}"/>
              </a:ext>
            </a:extLst>
          </p:cNvPr>
          <p:cNvSpPr/>
          <p:nvPr/>
        </p:nvSpPr>
        <p:spPr>
          <a:xfrm>
            <a:off x="0" y="0"/>
            <a:ext cx="7772400" cy="1338470"/>
          </a:xfrm>
          <a:prstGeom prst="rect">
            <a:avLst/>
          </a:prstGeom>
          <a:solidFill>
            <a:srgbClr val="0040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AI-generated content may be incorrect.">
            <a:extLst>
              <a:ext uri="{FF2B5EF4-FFF2-40B4-BE49-F238E27FC236}">
                <a16:creationId xmlns:a16="http://schemas.microsoft.com/office/drawing/2014/main" id="{9528BC37-545A-D551-B7E9-059F1178AE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475" y="87929"/>
            <a:ext cx="3231449" cy="1162611"/>
          </a:xfrm>
          <a:prstGeom prst="rect">
            <a:avLst/>
          </a:prstGeom>
        </p:spPr>
      </p:pic>
      <p:sp>
        <p:nvSpPr>
          <p:cNvPr id="12" name="TextBox 11">
            <a:extLst>
              <a:ext uri="{FF2B5EF4-FFF2-40B4-BE49-F238E27FC236}">
                <a16:creationId xmlns:a16="http://schemas.microsoft.com/office/drawing/2014/main" id="{A1610889-A1D1-8D2A-5097-D967B831082E}"/>
              </a:ext>
            </a:extLst>
          </p:cNvPr>
          <p:cNvSpPr txBox="1"/>
          <p:nvPr/>
        </p:nvSpPr>
        <p:spPr>
          <a:xfrm>
            <a:off x="0" y="1504458"/>
            <a:ext cx="7772400" cy="707886"/>
          </a:xfrm>
          <a:prstGeom prst="rect">
            <a:avLst/>
          </a:prstGeom>
          <a:noFill/>
        </p:spPr>
        <p:txBody>
          <a:bodyPr wrap="square" lIns="91440" tIns="45720" rIns="91440" bIns="45720" rtlCol="0" anchor="t">
            <a:spAutoFit/>
          </a:bodyPr>
          <a:lstStyle/>
          <a:p>
            <a:pPr algn="ctr"/>
            <a:r>
              <a:rPr lang="en-US" sz="4000" b="1" dirty="0">
                <a:latin typeface="Orgon Slab"/>
              </a:rPr>
              <a:t>Finals Game Plan</a:t>
            </a:r>
            <a:endParaRPr lang="en-US" dirty="0"/>
          </a:p>
        </p:txBody>
      </p:sp>
      <p:sp>
        <p:nvSpPr>
          <p:cNvPr id="13" name="TextBox 12">
            <a:extLst>
              <a:ext uri="{FF2B5EF4-FFF2-40B4-BE49-F238E27FC236}">
                <a16:creationId xmlns:a16="http://schemas.microsoft.com/office/drawing/2014/main" id="{46EB1D2F-8193-EF5B-377D-74A59C4A3CF3}"/>
              </a:ext>
            </a:extLst>
          </p:cNvPr>
          <p:cNvSpPr txBox="1"/>
          <p:nvPr/>
        </p:nvSpPr>
        <p:spPr>
          <a:xfrm>
            <a:off x="1120636" y="9601139"/>
            <a:ext cx="5531126" cy="369332"/>
          </a:xfrm>
          <a:prstGeom prst="rect">
            <a:avLst/>
          </a:prstGeom>
          <a:noFill/>
        </p:spPr>
        <p:txBody>
          <a:bodyPr wrap="square" rtlCol="0">
            <a:spAutoFit/>
          </a:bodyPr>
          <a:lstStyle/>
          <a:p>
            <a:r>
              <a:rPr lang="en-US" dirty="0">
                <a:solidFill>
                  <a:srgbClr val="004022"/>
                </a:solidFill>
                <a:latin typeface="Orgon Slab" panose="02000503000000020004" pitchFamily="50" charset="0"/>
              </a:rPr>
              <a:t>Innovation Lab 117   </a:t>
            </a:r>
            <a:r>
              <a:rPr lang="en-US" dirty="0">
                <a:latin typeface="Orgon Slab" panose="02000503000000020004" pitchFamily="50" charset="0"/>
              </a:rPr>
              <a:t>|   </a:t>
            </a:r>
            <a:r>
              <a:rPr lang="en-US" dirty="0">
                <a:solidFill>
                  <a:srgbClr val="004022"/>
                </a:solidFill>
                <a:latin typeface="Orgon Slab" panose="02000503000000020004" pitchFamily="50" charset="0"/>
              </a:rPr>
              <a:t>ssc.mst.edu   </a:t>
            </a:r>
            <a:r>
              <a:rPr lang="en-US" dirty="0">
                <a:latin typeface="Orgon Slab" panose="02000503000000020004" pitchFamily="50" charset="0"/>
              </a:rPr>
              <a:t>|   </a:t>
            </a:r>
            <a:r>
              <a:rPr lang="en-US" dirty="0">
                <a:solidFill>
                  <a:srgbClr val="004022"/>
                </a:solidFill>
                <a:latin typeface="Orgon Slab" panose="02000503000000020004" pitchFamily="50" charset="0"/>
              </a:rPr>
              <a:t>ssc@mst.edu</a:t>
            </a:r>
          </a:p>
        </p:txBody>
      </p:sp>
      <p:sp>
        <p:nvSpPr>
          <p:cNvPr id="2" name="TextBox 1">
            <a:extLst>
              <a:ext uri="{FF2B5EF4-FFF2-40B4-BE49-F238E27FC236}">
                <a16:creationId xmlns:a16="http://schemas.microsoft.com/office/drawing/2014/main" id="{AB82736A-23C1-5662-DD9A-706F58083894}"/>
              </a:ext>
            </a:extLst>
          </p:cNvPr>
          <p:cNvSpPr txBox="1"/>
          <p:nvPr/>
        </p:nvSpPr>
        <p:spPr>
          <a:xfrm>
            <a:off x="7436609" y="9689071"/>
            <a:ext cx="335791" cy="369329"/>
          </a:xfrm>
          <a:prstGeom prst="rect">
            <a:avLst/>
          </a:prstGeom>
          <a:noFill/>
        </p:spPr>
        <p:txBody>
          <a:bodyPr wrap="square" lIns="91440" tIns="45720" rIns="91440" bIns="45720" rtlCol="0" anchor="t">
            <a:spAutoFit/>
          </a:bodyPr>
          <a:lstStyle/>
          <a:p>
            <a:r>
              <a:rPr lang="en-US" dirty="0">
                <a:latin typeface="Orgon Slab"/>
              </a:rPr>
              <a:t>4</a:t>
            </a:r>
            <a:endParaRPr lang="en-US" dirty="0">
              <a:latin typeface="Orgon Slab" panose="02000503000000020004" pitchFamily="50" charset="0"/>
            </a:endParaRPr>
          </a:p>
        </p:txBody>
      </p:sp>
      <p:sp>
        <p:nvSpPr>
          <p:cNvPr id="3" name="Rectangle 2">
            <a:extLst>
              <a:ext uri="{FF2B5EF4-FFF2-40B4-BE49-F238E27FC236}">
                <a16:creationId xmlns:a16="http://schemas.microsoft.com/office/drawing/2014/main" id="{C98357F6-FEAC-14E6-66E2-B9B0293EDDD0}"/>
              </a:ext>
            </a:extLst>
          </p:cNvPr>
          <p:cNvSpPr/>
          <p:nvPr/>
        </p:nvSpPr>
        <p:spPr>
          <a:xfrm>
            <a:off x="210746" y="2239385"/>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1ED990E-FC44-0AD4-9BE4-2204AD3363ED}"/>
              </a:ext>
            </a:extLst>
          </p:cNvPr>
          <p:cNvSpPr/>
          <p:nvPr/>
        </p:nvSpPr>
        <p:spPr>
          <a:xfrm>
            <a:off x="206202" y="2232807"/>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#6</a:t>
            </a:r>
          </a:p>
        </p:txBody>
      </p:sp>
      <p:cxnSp>
        <p:nvCxnSpPr>
          <p:cNvPr id="19" name="Straight Arrow Connector 18">
            <a:extLst>
              <a:ext uri="{FF2B5EF4-FFF2-40B4-BE49-F238E27FC236}">
                <a16:creationId xmlns:a16="http://schemas.microsoft.com/office/drawing/2014/main" id="{3F25626F-7761-89B2-21DE-AE945C4DD1DF}"/>
              </a:ext>
            </a:extLst>
          </p:cNvPr>
          <p:cNvCxnSpPr/>
          <p:nvPr/>
        </p:nvCxnSpPr>
        <p:spPr>
          <a:xfrm flipH="1">
            <a:off x="4371189" y="2238702"/>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TextBox 19">
            <a:extLst>
              <a:ext uri="{FF2B5EF4-FFF2-40B4-BE49-F238E27FC236}">
                <a16:creationId xmlns:a16="http://schemas.microsoft.com/office/drawing/2014/main" id="{D10DCDFC-0963-A0FE-5361-D3D9B3DA4BAF}"/>
              </a:ext>
            </a:extLst>
          </p:cNvPr>
          <p:cNvSpPr txBox="1"/>
          <p:nvPr/>
        </p:nvSpPr>
        <p:spPr>
          <a:xfrm>
            <a:off x="4727127" y="2272757"/>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24" name="Rectangle 23">
            <a:extLst>
              <a:ext uri="{FF2B5EF4-FFF2-40B4-BE49-F238E27FC236}">
                <a16:creationId xmlns:a16="http://schemas.microsoft.com/office/drawing/2014/main" id="{796CBAD7-6CE6-9859-9D7B-DCCFE4296384}"/>
              </a:ext>
            </a:extLst>
          </p:cNvPr>
          <p:cNvSpPr/>
          <p:nvPr/>
        </p:nvSpPr>
        <p:spPr>
          <a:xfrm>
            <a:off x="206499" y="259490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26" name="TextBox 25">
            <a:extLst>
              <a:ext uri="{FF2B5EF4-FFF2-40B4-BE49-F238E27FC236}">
                <a16:creationId xmlns:a16="http://schemas.microsoft.com/office/drawing/2014/main" id="{38106877-E2B8-CD86-14AD-33641E5D1540}"/>
              </a:ext>
            </a:extLst>
          </p:cNvPr>
          <p:cNvSpPr txBox="1"/>
          <p:nvPr/>
        </p:nvSpPr>
        <p:spPr>
          <a:xfrm>
            <a:off x="214938" y="2648271"/>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27" name="TextBox 26">
            <a:extLst>
              <a:ext uri="{FF2B5EF4-FFF2-40B4-BE49-F238E27FC236}">
                <a16:creationId xmlns:a16="http://schemas.microsoft.com/office/drawing/2014/main" id="{C6507E07-0E25-39E0-0062-6C7D4CF39A90}"/>
              </a:ext>
            </a:extLst>
          </p:cNvPr>
          <p:cNvSpPr txBox="1"/>
          <p:nvPr/>
        </p:nvSpPr>
        <p:spPr>
          <a:xfrm>
            <a:off x="2185144" y="2648271"/>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28" name="TextBox 27">
            <a:extLst>
              <a:ext uri="{FF2B5EF4-FFF2-40B4-BE49-F238E27FC236}">
                <a16:creationId xmlns:a16="http://schemas.microsoft.com/office/drawing/2014/main" id="{B1FA3E0B-CEE8-149A-6E37-ED35F50E3D55}"/>
              </a:ext>
            </a:extLst>
          </p:cNvPr>
          <p:cNvSpPr txBox="1"/>
          <p:nvPr/>
        </p:nvSpPr>
        <p:spPr>
          <a:xfrm>
            <a:off x="4438709" y="2648271"/>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29" name="Straight Arrow Connector 28">
            <a:extLst>
              <a:ext uri="{FF2B5EF4-FFF2-40B4-BE49-F238E27FC236}">
                <a16:creationId xmlns:a16="http://schemas.microsoft.com/office/drawing/2014/main" id="{CDEE743C-3082-D788-57FE-E1FDB1813553}"/>
              </a:ext>
            </a:extLst>
          </p:cNvPr>
          <p:cNvCxnSpPr>
            <a:cxnSpLocks/>
          </p:cNvCxnSpPr>
          <p:nvPr/>
        </p:nvCxnSpPr>
        <p:spPr>
          <a:xfrm flipH="1">
            <a:off x="4361353"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0" name="Rectangle 29">
            <a:extLst>
              <a:ext uri="{FF2B5EF4-FFF2-40B4-BE49-F238E27FC236}">
                <a16:creationId xmlns:a16="http://schemas.microsoft.com/office/drawing/2014/main" id="{7FD7C58D-56CA-8BD2-7F72-FD5E4AA5A19C}"/>
              </a:ext>
            </a:extLst>
          </p:cNvPr>
          <p:cNvSpPr/>
          <p:nvPr/>
        </p:nvSpPr>
        <p:spPr>
          <a:xfrm>
            <a:off x="206798" y="2957011"/>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31" name="Straight Arrow Connector 30">
            <a:extLst>
              <a:ext uri="{FF2B5EF4-FFF2-40B4-BE49-F238E27FC236}">
                <a16:creationId xmlns:a16="http://schemas.microsoft.com/office/drawing/2014/main" id="{29CC8D51-2358-6BB3-A673-A2F67635D7CD}"/>
              </a:ext>
            </a:extLst>
          </p:cNvPr>
          <p:cNvCxnSpPr>
            <a:cxnSpLocks/>
          </p:cNvCxnSpPr>
          <p:nvPr/>
        </p:nvCxnSpPr>
        <p:spPr>
          <a:xfrm flipH="1">
            <a:off x="2180597" y="2587393"/>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FEB19257-C962-8E9A-5B2A-A727E5D6593B}"/>
              </a:ext>
            </a:extLst>
          </p:cNvPr>
          <p:cNvSpPr txBox="1"/>
          <p:nvPr/>
        </p:nvSpPr>
        <p:spPr>
          <a:xfrm>
            <a:off x="215242" y="3023785"/>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33" name="TextBox 32">
            <a:extLst>
              <a:ext uri="{FF2B5EF4-FFF2-40B4-BE49-F238E27FC236}">
                <a16:creationId xmlns:a16="http://schemas.microsoft.com/office/drawing/2014/main" id="{F64932F1-3BDC-6723-928A-EF48B49FC305}"/>
              </a:ext>
            </a:extLst>
          </p:cNvPr>
          <p:cNvSpPr txBox="1"/>
          <p:nvPr/>
        </p:nvSpPr>
        <p:spPr>
          <a:xfrm>
            <a:off x="1080332" y="3030027"/>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34" name="TextBox 33">
            <a:extLst>
              <a:ext uri="{FF2B5EF4-FFF2-40B4-BE49-F238E27FC236}">
                <a16:creationId xmlns:a16="http://schemas.microsoft.com/office/drawing/2014/main" id="{70E83E14-F562-E5DF-23DC-B104F7AFED34}"/>
              </a:ext>
            </a:extLst>
          </p:cNvPr>
          <p:cNvSpPr txBox="1"/>
          <p:nvPr/>
        </p:nvSpPr>
        <p:spPr>
          <a:xfrm>
            <a:off x="215242" y="3332243"/>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35" name="Rectangle 34">
            <a:extLst>
              <a:ext uri="{FF2B5EF4-FFF2-40B4-BE49-F238E27FC236}">
                <a16:creationId xmlns:a16="http://schemas.microsoft.com/office/drawing/2014/main" id="{3F051328-1A8A-7376-FE73-CE1C56773A56}"/>
              </a:ext>
            </a:extLst>
          </p:cNvPr>
          <p:cNvSpPr/>
          <p:nvPr/>
        </p:nvSpPr>
        <p:spPr>
          <a:xfrm>
            <a:off x="207085" y="5129625"/>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36" name="TextBox 35">
            <a:extLst>
              <a:ext uri="{FF2B5EF4-FFF2-40B4-BE49-F238E27FC236}">
                <a16:creationId xmlns:a16="http://schemas.microsoft.com/office/drawing/2014/main" id="{118114E7-D7E3-FD50-9C89-79D1C6509ADE}"/>
              </a:ext>
            </a:extLst>
          </p:cNvPr>
          <p:cNvSpPr txBox="1"/>
          <p:nvPr/>
        </p:nvSpPr>
        <p:spPr>
          <a:xfrm>
            <a:off x="2021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37" name="Straight Arrow Connector 36">
            <a:extLst>
              <a:ext uri="{FF2B5EF4-FFF2-40B4-BE49-F238E27FC236}">
                <a16:creationId xmlns:a16="http://schemas.microsoft.com/office/drawing/2014/main" id="{484486D9-F240-80E6-858D-C6FCF436CCD9}"/>
              </a:ext>
            </a:extLst>
          </p:cNvPr>
          <p:cNvCxnSpPr>
            <a:cxnSpLocks/>
          </p:cNvCxnSpPr>
          <p:nvPr/>
        </p:nvCxnSpPr>
        <p:spPr>
          <a:xfrm flipH="1">
            <a:off x="2247601"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D8D4AB6C-A364-3FF2-C41B-4FA8C5FD618A}"/>
              </a:ext>
            </a:extLst>
          </p:cNvPr>
          <p:cNvSpPr txBox="1"/>
          <p:nvPr/>
        </p:nvSpPr>
        <p:spPr>
          <a:xfrm>
            <a:off x="2252747"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39" name="Straight Arrow Connector 38">
            <a:extLst>
              <a:ext uri="{FF2B5EF4-FFF2-40B4-BE49-F238E27FC236}">
                <a16:creationId xmlns:a16="http://schemas.microsoft.com/office/drawing/2014/main" id="{7570D8B9-053A-C67C-2A4C-AB99651D1FD4}"/>
              </a:ext>
            </a:extLst>
          </p:cNvPr>
          <p:cNvCxnSpPr>
            <a:cxnSpLocks/>
          </p:cNvCxnSpPr>
          <p:nvPr/>
        </p:nvCxnSpPr>
        <p:spPr>
          <a:xfrm flipH="1">
            <a:off x="4445314" y="513552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2A53952D-7D70-97E1-0F4A-A0E0B148F7E7}"/>
              </a:ext>
            </a:extLst>
          </p:cNvPr>
          <p:cNvSpPr txBox="1"/>
          <p:nvPr/>
        </p:nvSpPr>
        <p:spPr>
          <a:xfrm>
            <a:off x="4438963" y="5196400"/>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
        <p:nvSpPr>
          <p:cNvPr id="4" name="Rectangle 3">
            <a:extLst>
              <a:ext uri="{FF2B5EF4-FFF2-40B4-BE49-F238E27FC236}">
                <a16:creationId xmlns:a16="http://schemas.microsoft.com/office/drawing/2014/main" id="{1213BB32-2C6D-4076-CFAD-21B3584F7392}"/>
              </a:ext>
            </a:extLst>
          </p:cNvPr>
          <p:cNvSpPr/>
          <p:nvPr/>
        </p:nvSpPr>
        <p:spPr>
          <a:xfrm>
            <a:off x="211026" y="5793353"/>
            <a:ext cx="7262948" cy="3255091"/>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CB8FC50-FDBF-4D91-3BD9-EB4634A77A20}"/>
              </a:ext>
            </a:extLst>
          </p:cNvPr>
          <p:cNvSpPr/>
          <p:nvPr/>
        </p:nvSpPr>
        <p:spPr>
          <a:xfrm>
            <a:off x="206478" y="5786775"/>
            <a:ext cx="7268208" cy="373160"/>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b="1" dirty="0">
                <a:solidFill>
                  <a:srgbClr val="004022"/>
                </a:solidFill>
              </a:rPr>
              <a:t>Final #7</a:t>
            </a:r>
          </a:p>
        </p:txBody>
      </p:sp>
      <p:cxnSp>
        <p:nvCxnSpPr>
          <p:cNvPr id="6" name="Straight Arrow Connector 5">
            <a:extLst>
              <a:ext uri="{FF2B5EF4-FFF2-40B4-BE49-F238E27FC236}">
                <a16:creationId xmlns:a16="http://schemas.microsoft.com/office/drawing/2014/main" id="{5DECEFEC-56C8-B7A1-B024-E1D7E6DCA685}"/>
              </a:ext>
            </a:extLst>
          </p:cNvPr>
          <p:cNvCxnSpPr>
            <a:cxnSpLocks/>
          </p:cNvCxnSpPr>
          <p:nvPr/>
        </p:nvCxnSpPr>
        <p:spPr>
          <a:xfrm flipH="1">
            <a:off x="4374732" y="5792670"/>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7EEABED8-BB0E-AC9A-E1E9-946C0A9CFB81}"/>
              </a:ext>
            </a:extLst>
          </p:cNvPr>
          <p:cNvSpPr txBox="1"/>
          <p:nvPr/>
        </p:nvSpPr>
        <p:spPr>
          <a:xfrm>
            <a:off x="4730949" y="5826725"/>
            <a:ext cx="277814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Cumulative?  </a:t>
            </a:r>
            <a:r>
              <a:rPr lang="en-US" sz="1400" dirty="0">
                <a:latin typeface="Orgon Slab"/>
              </a:rPr>
              <a:t>Yes  No</a:t>
            </a:r>
          </a:p>
        </p:txBody>
      </p:sp>
      <p:sp>
        <p:nvSpPr>
          <p:cNvPr id="9" name="Rectangle 8">
            <a:extLst>
              <a:ext uri="{FF2B5EF4-FFF2-40B4-BE49-F238E27FC236}">
                <a16:creationId xmlns:a16="http://schemas.microsoft.com/office/drawing/2014/main" id="{407A69D5-FFEF-7591-B3B1-77415657AB30}"/>
              </a:ext>
            </a:extLst>
          </p:cNvPr>
          <p:cNvSpPr/>
          <p:nvPr/>
        </p:nvSpPr>
        <p:spPr>
          <a:xfrm>
            <a:off x="206776" y="6148877"/>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11" name="TextBox 10">
            <a:extLst>
              <a:ext uri="{FF2B5EF4-FFF2-40B4-BE49-F238E27FC236}">
                <a16:creationId xmlns:a16="http://schemas.microsoft.com/office/drawing/2014/main" id="{A6EC8AF3-E3D0-9F87-2B18-B969F3CB1C23}"/>
              </a:ext>
            </a:extLst>
          </p:cNvPr>
          <p:cNvSpPr txBox="1"/>
          <p:nvPr/>
        </p:nvSpPr>
        <p:spPr>
          <a:xfrm>
            <a:off x="215221" y="6202239"/>
            <a:ext cx="63403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Date: </a:t>
            </a:r>
          </a:p>
        </p:txBody>
      </p:sp>
      <p:sp>
        <p:nvSpPr>
          <p:cNvPr id="14" name="TextBox 13">
            <a:extLst>
              <a:ext uri="{FF2B5EF4-FFF2-40B4-BE49-F238E27FC236}">
                <a16:creationId xmlns:a16="http://schemas.microsoft.com/office/drawing/2014/main" id="{F1811240-F450-9CB6-7457-19CA88F17999}"/>
              </a:ext>
            </a:extLst>
          </p:cNvPr>
          <p:cNvSpPr txBox="1"/>
          <p:nvPr/>
        </p:nvSpPr>
        <p:spPr>
          <a:xfrm>
            <a:off x="2186973" y="6202239"/>
            <a:ext cx="74123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Time: </a:t>
            </a:r>
          </a:p>
        </p:txBody>
      </p:sp>
      <p:sp>
        <p:nvSpPr>
          <p:cNvPr id="15" name="TextBox 14">
            <a:extLst>
              <a:ext uri="{FF2B5EF4-FFF2-40B4-BE49-F238E27FC236}">
                <a16:creationId xmlns:a16="http://schemas.microsoft.com/office/drawing/2014/main" id="{28A948CB-3A5E-0087-12F7-054D0EE7A7D2}"/>
              </a:ext>
            </a:extLst>
          </p:cNvPr>
          <p:cNvSpPr txBox="1"/>
          <p:nvPr/>
        </p:nvSpPr>
        <p:spPr>
          <a:xfrm>
            <a:off x="4442305" y="6202239"/>
            <a:ext cx="10360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Location: </a:t>
            </a:r>
          </a:p>
        </p:txBody>
      </p:sp>
      <p:cxnSp>
        <p:nvCxnSpPr>
          <p:cNvPr id="16" name="Straight Arrow Connector 15">
            <a:extLst>
              <a:ext uri="{FF2B5EF4-FFF2-40B4-BE49-F238E27FC236}">
                <a16:creationId xmlns:a16="http://schemas.microsoft.com/office/drawing/2014/main" id="{B0EF43EA-5510-8105-77D0-E0571BB91B93}"/>
              </a:ext>
            </a:extLst>
          </p:cNvPr>
          <p:cNvCxnSpPr>
            <a:cxnSpLocks/>
          </p:cNvCxnSpPr>
          <p:nvPr/>
        </p:nvCxnSpPr>
        <p:spPr>
          <a:xfrm flipH="1">
            <a:off x="4364888"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Rectangle 16">
            <a:extLst>
              <a:ext uri="{FF2B5EF4-FFF2-40B4-BE49-F238E27FC236}">
                <a16:creationId xmlns:a16="http://schemas.microsoft.com/office/drawing/2014/main" id="{988CFFC7-7DFE-5246-A5F3-4E35B9E00206}"/>
              </a:ext>
            </a:extLst>
          </p:cNvPr>
          <p:cNvSpPr/>
          <p:nvPr/>
        </p:nvSpPr>
        <p:spPr>
          <a:xfrm>
            <a:off x="207075" y="6510979"/>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cxnSp>
        <p:nvCxnSpPr>
          <p:cNvPr id="49" name="Straight Arrow Connector 48">
            <a:extLst>
              <a:ext uri="{FF2B5EF4-FFF2-40B4-BE49-F238E27FC236}">
                <a16:creationId xmlns:a16="http://schemas.microsoft.com/office/drawing/2014/main" id="{82B7E6F8-F952-702C-45C1-7BCA5C500DA8}"/>
              </a:ext>
            </a:extLst>
          </p:cNvPr>
          <p:cNvCxnSpPr>
            <a:cxnSpLocks/>
          </p:cNvCxnSpPr>
          <p:nvPr/>
        </p:nvCxnSpPr>
        <p:spPr>
          <a:xfrm flipH="1">
            <a:off x="2182422" y="6141361"/>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1C1CBC5F-7578-0222-C074-26AA8687687A}"/>
              </a:ext>
            </a:extLst>
          </p:cNvPr>
          <p:cNvSpPr txBox="1"/>
          <p:nvPr/>
        </p:nvSpPr>
        <p:spPr>
          <a:xfrm>
            <a:off x="215526" y="6577753"/>
            <a:ext cx="87524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Format: </a:t>
            </a:r>
          </a:p>
        </p:txBody>
      </p:sp>
      <p:sp>
        <p:nvSpPr>
          <p:cNvPr id="59" name="TextBox 58">
            <a:extLst>
              <a:ext uri="{FF2B5EF4-FFF2-40B4-BE49-F238E27FC236}">
                <a16:creationId xmlns:a16="http://schemas.microsoft.com/office/drawing/2014/main" id="{445C7146-60B9-7F7E-4799-F34DD53A9009}"/>
              </a:ext>
            </a:extLst>
          </p:cNvPr>
          <p:cNvSpPr txBox="1"/>
          <p:nvPr/>
        </p:nvSpPr>
        <p:spPr>
          <a:xfrm>
            <a:off x="1081294" y="6583995"/>
            <a:ext cx="6169735"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dirty="0">
                <a:latin typeface="Orgon Slab"/>
              </a:rPr>
              <a:t>Multiple Choice True/False Essay/Short Answer Problem Solving Paper/Project</a:t>
            </a:r>
          </a:p>
        </p:txBody>
      </p:sp>
      <p:sp>
        <p:nvSpPr>
          <p:cNvPr id="60" name="TextBox 59">
            <a:extLst>
              <a:ext uri="{FF2B5EF4-FFF2-40B4-BE49-F238E27FC236}">
                <a16:creationId xmlns:a16="http://schemas.microsoft.com/office/drawing/2014/main" id="{B6521CD9-C6B4-A5B9-F8E6-854F9537D5DD}"/>
              </a:ext>
            </a:extLst>
          </p:cNvPr>
          <p:cNvSpPr txBox="1"/>
          <p:nvPr/>
        </p:nvSpPr>
        <p:spPr>
          <a:xfrm>
            <a:off x="215526" y="6886211"/>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Material Covered on Final: </a:t>
            </a:r>
          </a:p>
        </p:txBody>
      </p:sp>
      <p:sp>
        <p:nvSpPr>
          <p:cNvPr id="61" name="Rectangle 60">
            <a:extLst>
              <a:ext uri="{FF2B5EF4-FFF2-40B4-BE49-F238E27FC236}">
                <a16:creationId xmlns:a16="http://schemas.microsoft.com/office/drawing/2014/main" id="{9B635963-93AB-F039-9510-9369A3D9ECB5}"/>
              </a:ext>
            </a:extLst>
          </p:cNvPr>
          <p:cNvSpPr/>
          <p:nvPr/>
        </p:nvSpPr>
        <p:spPr>
          <a:xfrm>
            <a:off x="207362" y="8683593"/>
            <a:ext cx="7268208" cy="37316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dirty="0">
              <a:solidFill>
                <a:srgbClr val="004022"/>
              </a:solidFill>
            </a:endParaRPr>
          </a:p>
        </p:txBody>
      </p:sp>
      <p:sp>
        <p:nvSpPr>
          <p:cNvPr id="62" name="TextBox 61">
            <a:extLst>
              <a:ext uri="{FF2B5EF4-FFF2-40B4-BE49-F238E27FC236}">
                <a16:creationId xmlns:a16="http://schemas.microsoft.com/office/drawing/2014/main" id="{9EFB3BE2-901C-13D9-1074-275141FACEBB}"/>
              </a:ext>
            </a:extLst>
          </p:cNvPr>
          <p:cNvSpPr txBox="1"/>
          <p:nvPr/>
        </p:nvSpPr>
        <p:spPr>
          <a:xfrm>
            <a:off x="202420"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Current Grade: </a:t>
            </a:r>
          </a:p>
        </p:txBody>
      </p:sp>
      <p:cxnSp>
        <p:nvCxnSpPr>
          <p:cNvPr id="63" name="Straight Arrow Connector 62">
            <a:extLst>
              <a:ext uri="{FF2B5EF4-FFF2-40B4-BE49-F238E27FC236}">
                <a16:creationId xmlns:a16="http://schemas.microsoft.com/office/drawing/2014/main" id="{B2B26C2F-57BA-AF1F-8DA0-D01BF0833F0A}"/>
              </a:ext>
            </a:extLst>
          </p:cNvPr>
          <p:cNvCxnSpPr>
            <a:cxnSpLocks/>
          </p:cNvCxnSpPr>
          <p:nvPr/>
        </p:nvCxnSpPr>
        <p:spPr>
          <a:xfrm flipH="1">
            <a:off x="2249479"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4" name="TextBox 63">
            <a:extLst>
              <a:ext uri="{FF2B5EF4-FFF2-40B4-BE49-F238E27FC236}">
                <a16:creationId xmlns:a16="http://schemas.microsoft.com/office/drawing/2014/main" id="{56E6FEF2-54B5-9AE8-10A3-961E8F683130}"/>
              </a:ext>
            </a:extLst>
          </p:cNvPr>
          <p:cNvSpPr txBox="1"/>
          <p:nvPr/>
        </p:nvSpPr>
        <p:spPr>
          <a:xfrm>
            <a:off x="225462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 Of Final Grade: </a:t>
            </a:r>
          </a:p>
        </p:txBody>
      </p:sp>
      <p:cxnSp>
        <p:nvCxnSpPr>
          <p:cNvPr id="65" name="Straight Arrow Connector 64">
            <a:extLst>
              <a:ext uri="{FF2B5EF4-FFF2-40B4-BE49-F238E27FC236}">
                <a16:creationId xmlns:a16="http://schemas.microsoft.com/office/drawing/2014/main" id="{66017634-0C33-BD7D-B385-3860B10A40D0}"/>
              </a:ext>
            </a:extLst>
          </p:cNvPr>
          <p:cNvCxnSpPr>
            <a:cxnSpLocks/>
          </p:cNvCxnSpPr>
          <p:nvPr/>
        </p:nvCxnSpPr>
        <p:spPr>
          <a:xfrm flipH="1">
            <a:off x="4448915" y="8689489"/>
            <a:ext cx="1978" cy="368296"/>
          </a:xfrm>
          <a:prstGeom prst="straightConnector1">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66" name="TextBox 65">
            <a:extLst>
              <a:ext uri="{FF2B5EF4-FFF2-40B4-BE49-F238E27FC236}">
                <a16:creationId xmlns:a16="http://schemas.microsoft.com/office/drawing/2014/main" id="{D99822C1-9C5B-8EAC-1A63-E106C0357841}"/>
              </a:ext>
            </a:extLst>
          </p:cNvPr>
          <p:cNvSpPr txBox="1"/>
          <p:nvPr/>
        </p:nvSpPr>
        <p:spPr>
          <a:xfrm>
            <a:off x="4442559" y="8750368"/>
            <a:ext cx="234931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4022"/>
                </a:solidFill>
                <a:latin typeface="Orgon Slab"/>
              </a:rPr>
              <a:t>Desired Grade: </a:t>
            </a:r>
          </a:p>
        </p:txBody>
      </p:sp>
    </p:spTree>
    <p:extLst>
      <p:ext uri="{BB962C8B-B14F-4D97-AF65-F5344CB8AC3E}">
        <p14:creationId xmlns:p14="http://schemas.microsoft.com/office/powerpoint/2010/main" val="332359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57ABD-4BC9-3864-847D-E4A9B146E593}"/>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FCDD371-F942-2F7E-600F-8A2D4688600B}"/>
              </a:ext>
            </a:extLst>
          </p:cNvPr>
          <p:cNvSpPr/>
          <p:nvPr/>
        </p:nvSpPr>
        <p:spPr>
          <a:xfrm>
            <a:off x="0" y="0"/>
            <a:ext cx="7772400" cy="1338470"/>
          </a:xfrm>
          <a:prstGeom prst="rect">
            <a:avLst/>
          </a:prstGeom>
          <a:solidFill>
            <a:srgbClr val="00402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ack and white logo&#10;&#10;AI-generated content may be incorrect.">
            <a:extLst>
              <a:ext uri="{FF2B5EF4-FFF2-40B4-BE49-F238E27FC236}">
                <a16:creationId xmlns:a16="http://schemas.microsoft.com/office/drawing/2014/main" id="{AB3B5BC5-A99D-E27A-D4B0-B7182ECAB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0475" y="87929"/>
            <a:ext cx="3231449" cy="1162611"/>
          </a:xfrm>
          <a:prstGeom prst="rect">
            <a:avLst/>
          </a:prstGeom>
        </p:spPr>
      </p:pic>
      <p:sp>
        <p:nvSpPr>
          <p:cNvPr id="12" name="TextBox 11">
            <a:extLst>
              <a:ext uri="{FF2B5EF4-FFF2-40B4-BE49-F238E27FC236}">
                <a16:creationId xmlns:a16="http://schemas.microsoft.com/office/drawing/2014/main" id="{23E5B5D4-DCFE-BDDE-7285-4EA12BD4767F}"/>
              </a:ext>
            </a:extLst>
          </p:cNvPr>
          <p:cNvSpPr txBox="1"/>
          <p:nvPr/>
        </p:nvSpPr>
        <p:spPr>
          <a:xfrm>
            <a:off x="0" y="1504458"/>
            <a:ext cx="7772400" cy="707886"/>
          </a:xfrm>
          <a:prstGeom prst="rect">
            <a:avLst/>
          </a:prstGeom>
          <a:noFill/>
        </p:spPr>
        <p:txBody>
          <a:bodyPr wrap="square" lIns="91440" tIns="45720" rIns="91440" bIns="45720" rtlCol="0" anchor="t">
            <a:spAutoFit/>
          </a:bodyPr>
          <a:lstStyle/>
          <a:p>
            <a:pPr algn="ctr"/>
            <a:r>
              <a:rPr lang="en-US" sz="4000" b="1" dirty="0">
                <a:latin typeface="Orgon Slab"/>
              </a:rPr>
              <a:t>Finals Game Plan</a:t>
            </a:r>
            <a:endParaRPr lang="en-US" dirty="0"/>
          </a:p>
        </p:txBody>
      </p:sp>
      <p:sp>
        <p:nvSpPr>
          <p:cNvPr id="13" name="TextBox 12">
            <a:extLst>
              <a:ext uri="{FF2B5EF4-FFF2-40B4-BE49-F238E27FC236}">
                <a16:creationId xmlns:a16="http://schemas.microsoft.com/office/drawing/2014/main" id="{2CE90ECC-FA24-DF76-DD96-1CB179C33A93}"/>
              </a:ext>
            </a:extLst>
          </p:cNvPr>
          <p:cNvSpPr txBox="1"/>
          <p:nvPr/>
        </p:nvSpPr>
        <p:spPr>
          <a:xfrm>
            <a:off x="1120636" y="9601139"/>
            <a:ext cx="5531126" cy="369332"/>
          </a:xfrm>
          <a:prstGeom prst="rect">
            <a:avLst/>
          </a:prstGeom>
          <a:noFill/>
        </p:spPr>
        <p:txBody>
          <a:bodyPr wrap="square" rtlCol="0">
            <a:spAutoFit/>
          </a:bodyPr>
          <a:lstStyle/>
          <a:p>
            <a:r>
              <a:rPr lang="en-US" dirty="0">
                <a:solidFill>
                  <a:srgbClr val="004022"/>
                </a:solidFill>
                <a:latin typeface="Orgon Slab" panose="02000503000000020004" pitchFamily="50" charset="0"/>
              </a:rPr>
              <a:t>Innovation Lab 117   </a:t>
            </a:r>
            <a:r>
              <a:rPr lang="en-US" dirty="0">
                <a:latin typeface="Orgon Slab" panose="02000503000000020004" pitchFamily="50" charset="0"/>
              </a:rPr>
              <a:t>|   </a:t>
            </a:r>
            <a:r>
              <a:rPr lang="en-US" dirty="0">
                <a:solidFill>
                  <a:srgbClr val="004022"/>
                </a:solidFill>
                <a:latin typeface="Orgon Slab" panose="02000503000000020004" pitchFamily="50" charset="0"/>
              </a:rPr>
              <a:t>ssc.mst.edu   </a:t>
            </a:r>
            <a:r>
              <a:rPr lang="en-US" dirty="0">
                <a:latin typeface="Orgon Slab" panose="02000503000000020004" pitchFamily="50" charset="0"/>
              </a:rPr>
              <a:t>|   </a:t>
            </a:r>
            <a:r>
              <a:rPr lang="en-US" dirty="0">
                <a:solidFill>
                  <a:srgbClr val="004022"/>
                </a:solidFill>
                <a:latin typeface="Orgon Slab" panose="02000503000000020004" pitchFamily="50" charset="0"/>
              </a:rPr>
              <a:t>ssc@mst.edu</a:t>
            </a:r>
          </a:p>
        </p:txBody>
      </p:sp>
      <p:sp>
        <p:nvSpPr>
          <p:cNvPr id="2" name="TextBox 1">
            <a:extLst>
              <a:ext uri="{FF2B5EF4-FFF2-40B4-BE49-F238E27FC236}">
                <a16:creationId xmlns:a16="http://schemas.microsoft.com/office/drawing/2014/main" id="{BC9278AD-C52F-8C05-8652-B521DAE6BAC9}"/>
              </a:ext>
            </a:extLst>
          </p:cNvPr>
          <p:cNvSpPr txBox="1"/>
          <p:nvPr/>
        </p:nvSpPr>
        <p:spPr>
          <a:xfrm>
            <a:off x="7436609" y="9689071"/>
            <a:ext cx="335791" cy="369329"/>
          </a:xfrm>
          <a:prstGeom prst="rect">
            <a:avLst/>
          </a:prstGeom>
          <a:noFill/>
        </p:spPr>
        <p:txBody>
          <a:bodyPr wrap="square" lIns="91440" tIns="45720" rIns="91440" bIns="45720" rtlCol="0" anchor="t">
            <a:spAutoFit/>
          </a:bodyPr>
          <a:lstStyle/>
          <a:p>
            <a:r>
              <a:rPr lang="en-US" dirty="0">
                <a:latin typeface="Orgon Slab"/>
              </a:rPr>
              <a:t>5</a:t>
            </a:r>
            <a:endParaRPr lang="en-US" dirty="0">
              <a:latin typeface="Orgon Slab" panose="02000503000000020004" pitchFamily="50" charset="0"/>
            </a:endParaRPr>
          </a:p>
        </p:txBody>
      </p:sp>
      <p:sp>
        <p:nvSpPr>
          <p:cNvPr id="5" name="TextBox 4">
            <a:extLst>
              <a:ext uri="{FF2B5EF4-FFF2-40B4-BE49-F238E27FC236}">
                <a16:creationId xmlns:a16="http://schemas.microsoft.com/office/drawing/2014/main" id="{EC939CD3-96E3-0DD2-E01C-4508691B5616}"/>
              </a:ext>
            </a:extLst>
          </p:cNvPr>
          <p:cNvSpPr txBox="1"/>
          <p:nvPr/>
        </p:nvSpPr>
        <p:spPr>
          <a:xfrm>
            <a:off x="242788" y="2162910"/>
            <a:ext cx="2971800" cy="338554"/>
          </a:xfrm>
          <a:prstGeom prst="rect">
            <a:avLst/>
          </a:prstGeom>
          <a:noFill/>
        </p:spPr>
        <p:txBody>
          <a:bodyPr wrap="square" lIns="91440" tIns="45720" rIns="91440" bIns="45720" rtlCol="0" anchor="t">
            <a:spAutoFit/>
          </a:bodyPr>
          <a:lstStyle/>
          <a:p>
            <a:r>
              <a:rPr lang="en-US" sz="1600" dirty="0">
                <a:solidFill>
                  <a:srgbClr val="004022"/>
                </a:solidFill>
                <a:latin typeface="Orgon Slab"/>
              </a:rPr>
              <a:t>Prioritizing</a:t>
            </a:r>
            <a:endParaRPr lang="en-US" dirty="0"/>
          </a:p>
        </p:txBody>
      </p:sp>
      <p:sp>
        <p:nvSpPr>
          <p:cNvPr id="7" name="TextBox 6">
            <a:extLst>
              <a:ext uri="{FF2B5EF4-FFF2-40B4-BE49-F238E27FC236}">
                <a16:creationId xmlns:a16="http://schemas.microsoft.com/office/drawing/2014/main" id="{67481CE8-35E2-DB21-41AB-A97F54693CC9}"/>
              </a:ext>
            </a:extLst>
          </p:cNvPr>
          <p:cNvSpPr txBox="1"/>
          <p:nvPr/>
        </p:nvSpPr>
        <p:spPr>
          <a:xfrm>
            <a:off x="242788" y="2501395"/>
            <a:ext cx="7277975" cy="1785104"/>
          </a:xfrm>
          <a:prstGeom prst="rect">
            <a:avLst/>
          </a:prstGeom>
          <a:noFill/>
        </p:spPr>
        <p:txBody>
          <a:bodyPr wrap="square" lIns="91440" tIns="45720" rIns="91440" bIns="45720" rtlCol="0" anchor="t">
            <a:spAutoFit/>
          </a:bodyPr>
          <a:lstStyle/>
          <a:p>
            <a:r>
              <a:rPr lang="en-US" sz="1000" b="1" dirty="0">
                <a:latin typeface="Orgon Slab"/>
              </a:rPr>
              <a:t>All your finals are important</a:t>
            </a:r>
            <a:r>
              <a:rPr lang="en-US" sz="1000" dirty="0">
                <a:latin typeface="Orgon Slab"/>
              </a:rPr>
              <a:t>, but it can be helpful to prioritize your finals before you create a study plan. There might be some classes that have higher stakes for the final, and there may be some that you feel more confident in. This is not an exact science and there is no "right' way to go about prioritizing, but here are some things to consider: </a:t>
            </a:r>
          </a:p>
          <a:p>
            <a:endParaRPr lang="en-US" sz="1000" dirty="0">
              <a:latin typeface="Orgon Slab"/>
            </a:endParaRPr>
          </a:p>
          <a:p>
            <a:pPr marL="628650" lvl="1" indent="-171450">
              <a:buFont typeface="Arial,Sans-Serif"/>
              <a:buChar char="•"/>
            </a:pPr>
            <a:r>
              <a:rPr lang="en-US" sz="1000" dirty="0">
                <a:latin typeface="Orgon Slab"/>
              </a:rPr>
              <a:t>Difficulty level of class or final </a:t>
            </a:r>
          </a:p>
          <a:p>
            <a:pPr marL="628650" lvl="1" indent="-171450">
              <a:buFont typeface="Arial,Sans-Serif"/>
              <a:buChar char="•"/>
            </a:pPr>
            <a:r>
              <a:rPr lang="en-US" sz="1000" dirty="0">
                <a:latin typeface="Orgon Slab"/>
              </a:rPr>
              <a:t>Percentage of your grade your final counts for</a:t>
            </a:r>
          </a:p>
          <a:p>
            <a:pPr marL="628650" lvl="1" indent="-171450">
              <a:buFont typeface="Arial,Sans-Serif"/>
              <a:buChar char="•"/>
            </a:pPr>
            <a:r>
              <a:rPr lang="en-US" sz="1000" dirty="0">
                <a:latin typeface="Orgon Slab"/>
              </a:rPr>
              <a:t>Your current grade in the class </a:t>
            </a:r>
          </a:p>
          <a:p>
            <a:pPr marL="628650" lvl="1" indent="-171450">
              <a:buFont typeface="Arial,Sans-Serif"/>
              <a:buChar char="•"/>
            </a:pPr>
            <a:r>
              <a:rPr lang="en-US" sz="1000" dirty="0">
                <a:latin typeface="Orgon Slab"/>
              </a:rPr>
              <a:t>Your knowledge level/comfortability with content </a:t>
            </a:r>
            <a:endParaRPr lang="en-US" dirty="0"/>
          </a:p>
          <a:p>
            <a:endParaRPr lang="en-US" sz="1000" dirty="0">
              <a:latin typeface="Orgon Slab"/>
            </a:endParaRPr>
          </a:p>
          <a:p>
            <a:r>
              <a:rPr lang="en-US" sz="1000" dirty="0">
                <a:latin typeface="Orgon Slab"/>
              </a:rPr>
              <a:t>Use the space below to list your finals by priority. The final that will require the most time or effort should be your #1 priority. In the space next to each final, indicate when you want to start studying for this exam. </a:t>
            </a:r>
          </a:p>
        </p:txBody>
      </p:sp>
      <p:graphicFrame>
        <p:nvGraphicFramePr>
          <p:cNvPr id="9" name="Table 8">
            <a:extLst>
              <a:ext uri="{FF2B5EF4-FFF2-40B4-BE49-F238E27FC236}">
                <a16:creationId xmlns:a16="http://schemas.microsoft.com/office/drawing/2014/main" id="{A5DA733B-0CCD-09C9-1BBB-86AA79031863}"/>
              </a:ext>
            </a:extLst>
          </p:cNvPr>
          <p:cNvGraphicFramePr>
            <a:graphicFrameLocks noGrp="1"/>
          </p:cNvGraphicFramePr>
          <p:nvPr>
            <p:extLst>
              <p:ext uri="{D42A27DB-BD31-4B8C-83A1-F6EECF244321}">
                <p14:modId xmlns:p14="http://schemas.microsoft.com/office/powerpoint/2010/main" val="880899557"/>
              </p:ext>
            </p:extLst>
          </p:nvPr>
        </p:nvGraphicFramePr>
        <p:xfrm>
          <a:off x="361817" y="4439106"/>
          <a:ext cx="7052092" cy="2849552"/>
        </p:xfrm>
        <a:graphic>
          <a:graphicData uri="http://schemas.openxmlformats.org/drawingml/2006/table">
            <a:tbl>
              <a:tblPr firstRow="1" bandRow="1">
                <a:tableStyleId>{5940675A-B579-460E-94D1-54222C63F5DA}</a:tableStyleId>
              </a:tblPr>
              <a:tblGrid>
                <a:gridCol w="4459028">
                  <a:extLst>
                    <a:ext uri="{9D8B030D-6E8A-4147-A177-3AD203B41FA5}">
                      <a16:colId xmlns:a16="http://schemas.microsoft.com/office/drawing/2014/main" val="432609862"/>
                    </a:ext>
                  </a:extLst>
                </a:gridCol>
                <a:gridCol w="2593064">
                  <a:extLst>
                    <a:ext uri="{9D8B030D-6E8A-4147-A177-3AD203B41FA5}">
                      <a16:colId xmlns:a16="http://schemas.microsoft.com/office/drawing/2014/main" val="1281681541"/>
                    </a:ext>
                  </a:extLst>
                </a:gridCol>
              </a:tblGrid>
              <a:tr h="356194">
                <a:tc>
                  <a:txBody>
                    <a:bodyPr/>
                    <a:lstStyle/>
                    <a:p>
                      <a:pPr algn="ctr"/>
                      <a:r>
                        <a:rPr lang="en-US" sz="1400" dirty="0">
                          <a:solidFill>
                            <a:schemeClr val="bg1"/>
                          </a:solidFill>
                          <a:latin typeface="Orgon Slab"/>
                        </a:rPr>
                        <a:t>Finals Priority List </a:t>
                      </a:r>
                    </a:p>
                  </a:txBody>
                  <a:tcPr>
                    <a:solidFill>
                      <a:srgbClr val="004022"/>
                    </a:solidFill>
                  </a:tcPr>
                </a:tc>
                <a:tc>
                  <a:txBody>
                    <a:bodyPr/>
                    <a:lstStyle/>
                    <a:p>
                      <a:pPr algn="ctr"/>
                      <a:r>
                        <a:rPr lang="en-US" sz="1400" dirty="0">
                          <a:solidFill>
                            <a:schemeClr val="bg1"/>
                          </a:solidFill>
                          <a:latin typeface="Orgon Slab"/>
                        </a:rPr>
                        <a:t>When will you start studying? </a:t>
                      </a:r>
                    </a:p>
                  </a:txBody>
                  <a:tcPr>
                    <a:solidFill>
                      <a:srgbClr val="004022"/>
                    </a:solidFill>
                  </a:tcPr>
                </a:tc>
                <a:extLst>
                  <a:ext uri="{0D108BD9-81ED-4DB2-BD59-A6C34878D82A}">
                    <a16:rowId xmlns:a16="http://schemas.microsoft.com/office/drawing/2014/main" val="3425507444"/>
                  </a:ext>
                </a:extLst>
              </a:tr>
              <a:tr h="356194">
                <a:tc>
                  <a:txBody>
                    <a:bodyPr/>
                    <a:lstStyle/>
                    <a:p>
                      <a:r>
                        <a:rPr lang="en-US" dirty="0">
                          <a:solidFill>
                            <a:srgbClr val="004022"/>
                          </a:solidFill>
                          <a:latin typeface="Orgon Slab"/>
                        </a:rPr>
                        <a:t>#1</a:t>
                      </a:r>
                    </a:p>
                  </a:txBody>
                  <a:tcPr/>
                </a:tc>
                <a:tc>
                  <a:txBody>
                    <a:bodyPr/>
                    <a:lstStyle/>
                    <a:p>
                      <a:endParaRPr lang="en-US" dirty="0">
                        <a:latin typeface="Orgon Slab"/>
                      </a:endParaRPr>
                    </a:p>
                  </a:txBody>
                  <a:tcPr/>
                </a:tc>
                <a:extLst>
                  <a:ext uri="{0D108BD9-81ED-4DB2-BD59-A6C34878D82A}">
                    <a16:rowId xmlns:a16="http://schemas.microsoft.com/office/drawing/2014/main" val="2135403708"/>
                  </a:ext>
                </a:extLst>
              </a:tr>
              <a:tr h="356194">
                <a:tc>
                  <a:txBody>
                    <a:bodyPr/>
                    <a:lstStyle/>
                    <a:p>
                      <a:r>
                        <a:rPr lang="en-US" dirty="0">
                          <a:solidFill>
                            <a:srgbClr val="004022"/>
                          </a:solidFill>
                          <a:latin typeface="Orgon Slab"/>
                        </a:rPr>
                        <a:t>#2</a:t>
                      </a:r>
                    </a:p>
                  </a:txBody>
                  <a:tcPr/>
                </a:tc>
                <a:tc>
                  <a:txBody>
                    <a:bodyPr/>
                    <a:lstStyle/>
                    <a:p>
                      <a:endParaRPr lang="en-US" dirty="0">
                        <a:latin typeface="Orgon Slab"/>
                      </a:endParaRPr>
                    </a:p>
                  </a:txBody>
                  <a:tcPr/>
                </a:tc>
                <a:extLst>
                  <a:ext uri="{0D108BD9-81ED-4DB2-BD59-A6C34878D82A}">
                    <a16:rowId xmlns:a16="http://schemas.microsoft.com/office/drawing/2014/main" val="1375532037"/>
                  </a:ext>
                </a:extLst>
              </a:tr>
              <a:tr h="356194">
                <a:tc>
                  <a:txBody>
                    <a:bodyPr/>
                    <a:lstStyle/>
                    <a:p>
                      <a:r>
                        <a:rPr lang="en-US" dirty="0">
                          <a:solidFill>
                            <a:srgbClr val="004022"/>
                          </a:solidFill>
                          <a:latin typeface="Orgon Slab"/>
                        </a:rPr>
                        <a:t>#3</a:t>
                      </a:r>
                    </a:p>
                  </a:txBody>
                  <a:tcPr/>
                </a:tc>
                <a:tc>
                  <a:txBody>
                    <a:bodyPr/>
                    <a:lstStyle/>
                    <a:p>
                      <a:endParaRPr lang="en-US" dirty="0">
                        <a:latin typeface="Orgon Slab"/>
                      </a:endParaRPr>
                    </a:p>
                  </a:txBody>
                  <a:tcPr/>
                </a:tc>
                <a:extLst>
                  <a:ext uri="{0D108BD9-81ED-4DB2-BD59-A6C34878D82A}">
                    <a16:rowId xmlns:a16="http://schemas.microsoft.com/office/drawing/2014/main" val="754602639"/>
                  </a:ext>
                </a:extLst>
              </a:tr>
              <a:tr h="356194">
                <a:tc>
                  <a:txBody>
                    <a:bodyPr/>
                    <a:lstStyle/>
                    <a:p>
                      <a:r>
                        <a:rPr lang="en-US" dirty="0">
                          <a:solidFill>
                            <a:srgbClr val="004022"/>
                          </a:solidFill>
                          <a:latin typeface="Orgon Slab"/>
                        </a:rPr>
                        <a:t>#4</a:t>
                      </a:r>
                    </a:p>
                  </a:txBody>
                  <a:tcPr/>
                </a:tc>
                <a:tc>
                  <a:txBody>
                    <a:bodyPr/>
                    <a:lstStyle/>
                    <a:p>
                      <a:endParaRPr lang="en-US" dirty="0">
                        <a:latin typeface="Orgon Slab"/>
                      </a:endParaRPr>
                    </a:p>
                  </a:txBody>
                  <a:tcPr/>
                </a:tc>
                <a:extLst>
                  <a:ext uri="{0D108BD9-81ED-4DB2-BD59-A6C34878D82A}">
                    <a16:rowId xmlns:a16="http://schemas.microsoft.com/office/drawing/2014/main" val="1218885356"/>
                  </a:ext>
                </a:extLst>
              </a:tr>
              <a:tr h="356194">
                <a:tc>
                  <a:txBody>
                    <a:bodyPr/>
                    <a:lstStyle/>
                    <a:p>
                      <a:r>
                        <a:rPr lang="en-US" dirty="0">
                          <a:solidFill>
                            <a:srgbClr val="004022"/>
                          </a:solidFill>
                          <a:latin typeface="Orgon Slab"/>
                        </a:rPr>
                        <a:t>#5</a:t>
                      </a:r>
                    </a:p>
                  </a:txBody>
                  <a:tcPr/>
                </a:tc>
                <a:tc>
                  <a:txBody>
                    <a:bodyPr/>
                    <a:lstStyle/>
                    <a:p>
                      <a:endParaRPr lang="en-US" dirty="0">
                        <a:latin typeface="Orgon Slab"/>
                      </a:endParaRPr>
                    </a:p>
                  </a:txBody>
                  <a:tcPr/>
                </a:tc>
                <a:extLst>
                  <a:ext uri="{0D108BD9-81ED-4DB2-BD59-A6C34878D82A}">
                    <a16:rowId xmlns:a16="http://schemas.microsoft.com/office/drawing/2014/main" val="1654063192"/>
                  </a:ext>
                </a:extLst>
              </a:tr>
              <a:tr h="356194">
                <a:tc>
                  <a:txBody>
                    <a:bodyPr/>
                    <a:lstStyle/>
                    <a:p>
                      <a:r>
                        <a:rPr lang="en-US" dirty="0">
                          <a:solidFill>
                            <a:srgbClr val="004022"/>
                          </a:solidFill>
                          <a:latin typeface="Orgon Slab"/>
                        </a:rPr>
                        <a:t>#6</a:t>
                      </a:r>
                    </a:p>
                  </a:txBody>
                  <a:tcPr/>
                </a:tc>
                <a:tc>
                  <a:txBody>
                    <a:bodyPr/>
                    <a:lstStyle/>
                    <a:p>
                      <a:endParaRPr lang="en-US" dirty="0">
                        <a:latin typeface="Orgon Slab"/>
                      </a:endParaRPr>
                    </a:p>
                  </a:txBody>
                  <a:tcPr/>
                </a:tc>
                <a:extLst>
                  <a:ext uri="{0D108BD9-81ED-4DB2-BD59-A6C34878D82A}">
                    <a16:rowId xmlns:a16="http://schemas.microsoft.com/office/drawing/2014/main" val="592594602"/>
                  </a:ext>
                </a:extLst>
              </a:tr>
              <a:tr h="356194">
                <a:tc>
                  <a:txBody>
                    <a:bodyPr/>
                    <a:lstStyle/>
                    <a:p>
                      <a:r>
                        <a:rPr lang="en-US" dirty="0">
                          <a:solidFill>
                            <a:srgbClr val="004022"/>
                          </a:solidFill>
                          <a:latin typeface="Orgon Slab"/>
                        </a:rPr>
                        <a:t>#7</a:t>
                      </a:r>
                    </a:p>
                  </a:txBody>
                  <a:tcPr/>
                </a:tc>
                <a:tc>
                  <a:txBody>
                    <a:bodyPr/>
                    <a:lstStyle/>
                    <a:p>
                      <a:endParaRPr lang="en-US" dirty="0">
                        <a:latin typeface="Orgon Slab"/>
                      </a:endParaRPr>
                    </a:p>
                  </a:txBody>
                  <a:tcPr/>
                </a:tc>
                <a:extLst>
                  <a:ext uri="{0D108BD9-81ED-4DB2-BD59-A6C34878D82A}">
                    <a16:rowId xmlns:a16="http://schemas.microsoft.com/office/drawing/2014/main" val="3258865159"/>
                  </a:ext>
                </a:extLst>
              </a:tr>
            </a:tbl>
          </a:graphicData>
        </a:graphic>
      </p:graphicFrame>
      <p:sp>
        <p:nvSpPr>
          <p:cNvPr id="11" name="TextBox 10">
            <a:extLst>
              <a:ext uri="{FF2B5EF4-FFF2-40B4-BE49-F238E27FC236}">
                <a16:creationId xmlns:a16="http://schemas.microsoft.com/office/drawing/2014/main" id="{DDDC657F-010D-75D8-9DEF-69BE94B90AB5}"/>
              </a:ext>
            </a:extLst>
          </p:cNvPr>
          <p:cNvSpPr txBox="1"/>
          <p:nvPr/>
        </p:nvSpPr>
        <p:spPr>
          <a:xfrm>
            <a:off x="229387" y="7487156"/>
            <a:ext cx="2971800" cy="338554"/>
          </a:xfrm>
          <a:prstGeom prst="rect">
            <a:avLst/>
          </a:prstGeom>
          <a:noFill/>
        </p:spPr>
        <p:txBody>
          <a:bodyPr wrap="square" lIns="91440" tIns="45720" rIns="91440" bIns="45720" rtlCol="0" anchor="t">
            <a:spAutoFit/>
          </a:bodyPr>
          <a:lstStyle/>
          <a:p>
            <a:r>
              <a:rPr lang="en-US" sz="1600" dirty="0">
                <a:solidFill>
                  <a:srgbClr val="004022"/>
                </a:solidFill>
                <a:latin typeface="Orgon Slab"/>
              </a:rPr>
              <a:t>Create Your Finals Study Plan</a:t>
            </a:r>
            <a:endParaRPr lang="en-US" dirty="0"/>
          </a:p>
        </p:txBody>
      </p:sp>
      <p:sp>
        <p:nvSpPr>
          <p:cNvPr id="14" name="TextBox 13">
            <a:extLst>
              <a:ext uri="{FF2B5EF4-FFF2-40B4-BE49-F238E27FC236}">
                <a16:creationId xmlns:a16="http://schemas.microsoft.com/office/drawing/2014/main" id="{A02E4055-C4B8-6887-9BB2-4B6C815962EE}"/>
              </a:ext>
            </a:extLst>
          </p:cNvPr>
          <p:cNvSpPr txBox="1"/>
          <p:nvPr/>
        </p:nvSpPr>
        <p:spPr>
          <a:xfrm>
            <a:off x="229387" y="7825641"/>
            <a:ext cx="7277975" cy="1631216"/>
          </a:xfrm>
          <a:prstGeom prst="rect">
            <a:avLst/>
          </a:prstGeom>
          <a:noFill/>
        </p:spPr>
        <p:txBody>
          <a:bodyPr wrap="square" lIns="91440" tIns="45720" rIns="91440" bIns="45720" rtlCol="0" anchor="t">
            <a:spAutoFit/>
          </a:bodyPr>
          <a:lstStyle/>
          <a:p>
            <a:r>
              <a:rPr lang="en-US" sz="1000" dirty="0">
                <a:latin typeface="Orgon Slab"/>
              </a:rPr>
              <a:t>It is important to note that there is no "right" way to create a finals study plan. Everyone has different schedules and preferences which may require different strategies or processes. </a:t>
            </a:r>
          </a:p>
          <a:p>
            <a:endParaRPr lang="en-US" sz="1000" dirty="0">
              <a:latin typeface="Orgon Slab"/>
            </a:endParaRPr>
          </a:p>
          <a:p>
            <a:r>
              <a:rPr lang="en-US" sz="1000" dirty="0">
                <a:latin typeface="Orgon Slab"/>
              </a:rPr>
              <a:t>It is important to intentionally plan your study sessions to make sure your studying is efficient and effective. Find a strategy that works for you! Once you plan out when you are going to study, you should consider what, where, and how you are going to study. Refer to the following materials to help you with your planning: </a:t>
            </a:r>
          </a:p>
          <a:p>
            <a:endParaRPr lang="en-US" sz="1000" dirty="0">
              <a:latin typeface="Orgon Slab"/>
            </a:endParaRPr>
          </a:p>
          <a:p>
            <a:pPr marL="628650" lvl="1" indent="-171450">
              <a:buFont typeface="Arial"/>
              <a:buChar char="•"/>
            </a:pPr>
            <a:r>
              <a:rPr lang="en-US" sz="1000" dirty="0">
                <a:latin typeface="Orgon Slab"/>
              </a:rPr>
              <a:t>Time management- Assignment Task List </a:t>
            </a:r>
          </a:p>
          <a:p>
            <a:pPr marL="628650" lvl="1" indent="-171450">
              <a:buFont typeface="Arial"/>
              <a:buChar char="•"/>
            </a:pPr>
            <a:r>
              <a:rPr lang="en-US" sz="1000" dirty="0">
                <a:latin typeface="Orgon Slab"/>
              </a:rPr>
              <a:t>Time Management- Weekly Planner </a:t>
            </a:r>
          </a:p>
          <a:p>
            <a:pPr marL="628650" lvl="1" indent="-171450">
              <a:buFont typeface="Arial"/>
              <a:buChar char="•"/>
            </a:pPr>
            <a:r>
              <a:rPr lang="en-US" sz="1000" dirty="0">
                <a:latin typeface="Orgon Slab"/>
              </a:rPr>
              <a:t>Time Management- Weekly Timetable </a:t>
            </a:r>
          </a:p>
        </p:txBody>
      </p:sp>
    </p:spTree>
    <p:extLst>
      <p:ext uri="{BB962C8B-B14F-4D97-AF65-F5344CB8AC3E}">
        <p14:creationId xmlns:p14="http://schemas.microsoft.com/office/powerpoint/2010/main" val="5746552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DF0259FC2907B4E9083DA0C694000B1" ma:contentTypeVersion="4" ma:contentTypeDescription="Create a new document." ma:contentTypeScope="" ma:versionID="0400fa6c2d56b21d09ff0c5bec8fec0c">
  <xsd:schema xmlns:xsd="http://www.w3.org/2001/XMLSchema" xmlns:xs="http://www.w3.org/2001/XMLSchema" xmlns:p="http://schemas.microsoft.com/office/2006/metadata/properties" xmlns:ns2="013c7ec6-028b-430c-8276-796a6e52f6d8" targetNamespace="http://schemas.microsoft.com/office/2006/metadata/properties" ma:root="true" ma:fieldsID="86af6dc5b39ec058f9c520a89a0f81d2" ns2:_="">
    <xsd:import namespace="013c7ec6-028b-430c-8276-796a6e52f6d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3c7ec6-028b-430c-8276-796a6e52f6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800DD75-F2AF-4AE9-9232-40B6D11BD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3c7ec6-028b-430c-8276-796a6e52f6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6367FD-A57F-49D3-898F-8F3B4F9A9ED4}">
  <ds:schemaRefs>
    <ds:schemaRef ds:uri="http://schemas.microsoft.com/sharepoint/v3/contenttype/forms"/>
  </ds:schemaRefs>
</ds:datastoreItem>
</file>

<file path=customXml/itemProps3.xml><?xml version="1.0" encoding="utf-8"?>
<ds:datastoreItem xmlns:ds="http://schemas.openxmlformats.org/officeDocument/2006/customXml" ds:itemID="{9BFE22C9-D10E-47F4-B2A6-CF2CF6BD8B5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7411</TotalTime>
  <Words>3148</Words>
  <Application>Microsoft Office PowerPoint</Application>
  <PresentationFormat>Custom</PresentationFormat>
  <Paragraphs>927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Weaver, Adelyn</dc:creator>
  <cp:lastModifiedBy>Weaver, Adelyn</cp:lastModifiedBy>
  <cp:revision>500</cp:revision>
  <cp:lastPrinted>2025-03-06T16:57:18Z</cp:lastPrinted>
  <dcterms:created xsi:type="dcterms:W3CDTF">2025-03-06T15:52:11Z</dcterms:created>
  <dcterms:modified xsi:type="dcterms:W3CDTF">2025-10-02T17:05:21Z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0x010100EDF0259FC2907B4E9083DA0C694000B1</vt:lpwstr>
  </property>
</Properties>
</file>